
<file path=[Content_Types].xml><?xml version="1.0" encoding="utf-8"?>
<Types xmlns="http://schemas.openxmlformats.org/package/2006/content-types"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Action1.xml" ContentType="application/vnd.ms-office.inkAction+xml"/>
  <Override PartName="/ppt/notesSlides/notesSlide4.xml" ContentType="application/vnd.openxmlformats-officedocument.presentationml.notesSlide+xml"/>
  <Override PartName="/ppt/ink/inkAction2.xml" ContentType="application/vnd.ms-office.inkAction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Action3.xml" ContentType="application/vnd.ms-office.inkAction+xml"/>
  <Override PartName="/ppt/ink/inkAction4.xml" ContentType="application/vnd.ms-office.inkAction+xml"/>
  <Override PartName="/ppt/ink/inkAction5.xml" ContentType="application/vnd.ms-office.inkAction+xml"/>
  <Override PartName="/ppt/ink/inkAction6.xml" ContentType="application/vnd.ms-office.inkAction+xml"/>
  <Override PartName="/ppt/ink/inkAction7.xml" ContentType="application/vnd.ms-office.inkAction+xml"/>
  <Override PartName="/ppt/ink/inkAction8.xml" ContentType="application/vnd.ms-office.inkAction+xml"/>
  <Override PartName="/ppt/ink/inkAction9.xml" ContentType="application/vnd.ms-office.inkAction+xml"/>
  <Override PartName="/ppt/ink/inkAction10.xml" ContentType="application/vnd.ms-office.inkAction+xml"/>
  <Override PartName="/ppt/notesSlides/notesSlide5.xml" ContentType="application/vnd.openxmlformats-officedocument.presentationml.notesSlide+xml"/>
  <Override PartName="/ppt/ink/inkAction11.xml" ContentType="application/vnd.ms-office.inkAction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Action12.xml" ContentType="application/vnd.ms-office.inkAction+xml"/>
  <Override PartName="/ppt/ink/inkAction13.xml" ContentType="application/vnd.ms-office.inkAction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3"/>
  </p:sldMasterIdLst>
  <p:notesMasterIdLst>
    <p:notesMasterId r:id="rId23"/>
  </p:notesMasterIdLst>
  <p:sldIdLst>
    <p:sldId id="256" r:id="rId4"/>
    <p:sldId id="257" r:id="rId5"/>
    <p:sldId id="258" r:id="rId6"/>
    <p:sldId id="259" r:id="rId7"/>
    <p:sldId id="266" r:id="rId8"/>
    <p:sldId id="267" r:id="rId9"/>
    <p:sldId id="268" r:id="rId10"/>
    <p:sldId id="269" r:id="rId11"/>
    <p:sldId id="270" r:id="rId12"/>
    <p:sldId id="271" r:id="rId13"/>
    <p:sldId id="272" r:id="rId14"/>
    <p:sldId id="273" r:id="rId15"/>
    <p:sldId id="261" r:id="rId16"/>
    <p:sldId id="274" r:id="rId17"/>
    <p:sldId id="275" r:id="rId18"/>
    <p:sldId id="262" r:id="rId19"/>
    <p:sldId id="263" r:id="rId20"/>
    <p:sldId id="264" r:id="rId21"/>
    <p:sldId id="265" r:id="rId22"/>
  </p:sldIdLst>
  <p:sldSz cx="12192000" cy="6858000"/>
  <p:notesSz cx="12192000" cy="6858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000000"/>
          </p15:clr>
        </p15:guide>
        <p15:guide id="2" pos="2160">
          <p15:clr>
            <a:srgbClr val="000000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24" roundtripDataSignature="AMtx7mhoqawduT7e+5WPdVU6lhLbugB1N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39F9580-BAA1-47F0-8F89-E94657441D7E}" v="8" dt="2023-09-27T04:21:01.51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940" y="56"/>
      </p:cViewPr>
      <p:guideLst>
        <p:guide orient="horz" pos="288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viewProps" Target="viewProps.xml"/><Relationship Id="rId3" Type="http://schemas.openxmlformats.org/officeDocument/2006/relationships/slideMaster" Target="slideMasters/slideMaster1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customschemas.google.com/relationships/presentationmetadata" Target="metadata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r Arti Arya" userId="S::aaki@pesuonline.onmicrosoft.com::0917c404-da8a-4cef-b6f5-c4c019635a2e" providerId="AD" clId="Web-{D39F9580-BAA1-47F0-8F89-E94657441D7E}"/>
    <pc:docChg chg="modSld">
      <pc:chgData name="Dr Arti Arya" userId="S::aaki@pesuonline.onmicrosoft.com::0917c404-da8a-4cef-b6f5-c4c019635a2e" providerId="AD" clId="Web-{D39F9580-BAA1-47F0-8F89-E94657441D7E}" dt="2023-09-27T04:21:01.514" v="3" actId="20577"/>
      <pc:docMkLst>
        <pc:docMk/>
      </pc:docMkLst>
      <pc:sldChg chg="modSp">
        <pc:chgData name="Dr Arti Arya" userId="S::aaki@pesuonline.onmicrosoft.com::0917c404-da8a-4cef-b6f5-c4c019635a2e" providerId="AD" clId="Web-{D39F9580-BAA1-47F0-8F89-E94657441D7E}" dt="2023-09-27T04:21:01.514" v="3" actId="20577"/>
        <pc:sldMkLst>
          <pc:docMk/>
          <pc:sldMk cId="0" sldId="265"/>
        </pc:sldMkLst>
        <pc:spChg chg="mod">
          <ac:chgData name="Dr Arti Arya" userId="S::aaki@pesuonline.onmicrosoft.com::0917c404-da8a-4cef-b6f5-c4c019635a2e" providerId="AD" clId="Web-{D39F9580-BAA1-47F0-8F89-E94657441D7E}" dt="2023-09-27T04:21:01.514" v="3" actId="20577"/>
          <ac:spMkLst>
            <pc:docMk/>
            <pc:sldMk cId="0" sldId="265"/>
            <ac:spMk id="112" creationId="{00000000-0000-0000-0000-000000000000}"/>
          </ac:spMkLst>
        </pc:sp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03:23:56.576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0"/>
      <inkml:brushProperty name="anchorY" value="0"/>
      <inkml:brushProperty name="scaleFactor" value="0.5"/>
    </inkml:brush>
  </inkml:definitions>
  <inkml:trace contextRef="#ctx0" brushRef="#br0">145 113 10122,'0'0'10176,"1"-7"-8420,0 0-601,-1 0-68,1 1 100,-1 2-280,1 1-333,-1 2-467,-1 1 6,-1 4-33,-1 1-84,0 1 12,0 0-6,1-1-49,1-2 60,0-1-327,1-1 178,0 0 146,0-4-30,0-2 138,0-4 44,0-2-23,0-2 137,-4 2-242,-3 1 112,-4 2 82,-3 3-272,-4 5 152,0 6-109,-1 7 6,3 6-2,4 5-31,3 1-67,4 0 9,5-3-158,8-5 134,8-6-346,6-4 108,6-4 151,3-8-270,-2-6 435,-2-6-8,-5-5 33,-7-3 134,-5-2 117,-5 0 68,-5 3 303,-5 3-336,-5 6 118,-5 5-65,-2 6-384,-2 10 192,2 8-164,2 8 36,3 5-12,5 1-37,2 0-55,8-5 116,5-6-328,6-6 302,4-4-108,1-4 124,-1-5 206,-4-5-286,-4-3 267,-4-2 3,-4-2-196,-6 1 180,-6 2-228,-4 4-160,-7 2-1556,-3 8-3656,-1 8-5000,3 1-462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03:24:01.983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8760.39453"/>
      <inkml:brushProperty name="anchorY" value="-3485.90698"/>
      <inkml:brushProperty name="scaleFactor" value="0.5"/>
    </inkml:brush>
  </inkml:definitions>
  <inkml:trace contextRef="#ctx0" brushRef="#br0">583 75 14147,'0'0'7359,"0"9"-7398,0 2 65,0 0 170,0-1-243,0-3 380,0-2 206,0-3 559,0-3-203,0-6-649,-3-7-55,-5-5 330,-6-3-458,-9-1 236,-10 3-128,-10 5 85,-10 6-52,39 10-215,1 0 0,-22 3 1,20 0 22,0 0 0,-23 9 0,22-5 156,0 1 0,-21 13 0,21-10-160,0 2 0,-17 16 0,19-14 102,-1 1 1,-12 20 0,16-19-86,0 1 1,-10 25-1,12-22 19,-12 44 0,17-45 1,1 0 1,-2 26-1,5-32-52,1 1 0,0 0 0,5 22 0,-3-26 11,0 0 0,1 0 0,1 0 0,8 16 0,-7-19 28,0 1-1,1 0 1,0-1 0,16 16 0,-14-17-40,1 0 1,-1-1 0,2 0 0,17 10 0,-14-10 33,1-1 0,1 0 0,20 5 0,-15-5 31,1-2 1,24 2 0,-24-5-20,0-1 0,26-2 1,-25 0 195,41-11 0,-42 8 198,34-15 0,8-9 216,-14-1 236,-16 4-409,-13 4-39,-9 6-360,-6 6-42,-3 5-1165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03:45:18.800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65420.26563"/>
      <inkml:brushProperty name="anchorY" value="-29636.27148"/>
      <inkml:brushProperty name="scaleFactor" value="0.5"/>
    </inkml:brush>
  </inkml:definitions>
  <inkml:trace contextRef="#ctx0" brushRef="#br0">0 39 4809,'0'0'9043,"7"-3"-8661,0 0-213,0 0 159,0 1-138,-2 0-141,0 0 218,-3 0-319,0 1 188,-1 0 125,-1 0-49,0 0 319,0 0-187,0 0-312,0-1 244,0 1-331,2 0-191,0-1-739,2 0-291,2 0-1106,3 0-744,9-2-4534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03:45:19.759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66350.9375"/>
      <inkml:brushProperty name="anchorY" value="-30444.57422"/>
      <inkml:brushProperty name="scaleFactor" value="0.5"/>
    </inkml:brush>
  </inkml:definitions>
  <inkml:trace contextRef="#ctx0" brushRef="#br0">3670 25 624,'0'0'13159,"7"-4"-10952,0 0-293,0 0-318,-1 0-82,2-4 5483,-8 8-6809,0 0-112,-2 0 418,-2 0-201,-3 1 215,-3 3-1,-5 4-227,-4 5 167,-5 4-322,-3 5-33,-4 4 334,-4 3-376,-5 5 142,-4 4 51,-6 4-61,-6 6 172,-4 5-252,-4 3-98,-5 5 217,-1 2-277,-1 2 84,-1 1-28,0 1 0,0-1 0,-1 0 0,0 0 0,-1 0 0,1 1 0,0-1 0,-1 2 0,1-1 0,-1 0 0,2-1 0,2 0 0,2-1 0,3 0 0,2 0 0,4-1 0,3-1 0,2 0 0,3-1 0,2-2 0,2-3 0,1-1 0,2-3 0,2-2 0,0-1 0,0-1 0,0-1 0,-1 0 0,-1 1 0,-2-1 0,1 0 0,-1 1 0,1-1 0,0 0 0,-1 0 0,1 1 0,-1 0 0,1 1 0,1 0 0,0 1 0,2 1 0,1 0 0,2 0 0,1-1 0,3-1 0,1-2 0,3-3 0,2-3 0,2-2 0,1-4 0,2-1 0,1-3 0,1-2 0,0-4 0,1-1 0,1-2 0,-1-1 0,2-2 0,-1 0 0,1-2 0,1 0 0,-1-1 0,1 0 0,1 0 0,-1 0 0,2 0 0,2-1 0,1-2 0,4-4 0,3-2 0,2-3 0,2-3 0,2-1 0,1-8-1506,0-8-5064,2-9-6740,0 1 1994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03:45:22.736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61842.74219"/>
      <inkml:brushProperty name="anchorY" value="-33332.14844"/>
      <inkml:brushProperty name="scaleFactor" value="0.5"/>
    </inkml:brush>
  </inkml:definitions>
  <inkml:trace contextRef="#ctx0" brushRef="#br0">80 3683 3225,'0'0'13999,"-14"1"-12564,-1 1 217,0 0-250,1 0-122,5 0-28,2-1-628,3-1-74,3 1 810,1-2-983,6 1-211,8 0 183,15 0 107,19-3-80,24-3-45,32-7-281,43-7 194,52-11-59,52-9-34,43-10 146,26-6-230,7-6 34,-6-4 311,-14-2-192,-21-3 176,-19-1-145,-15 0-59,-13 2 220,-6 0-344,0 3 70,2 1 8,4 4-118,7 2 16,5 3 56,3 2-114,0 2 287,-2 2-346,-6 1 119,-6 2-67,-7 1-47,-13 2 87,-20 2-30,-21 3 30,-23 4 153,-12 1-220,-5 1 73,3-2-25,5-1 37,5-2-47,3-1 15,1 2 4,0 0 54,0 3-80,-1 2 26,0 2-65,0 1 44,1 1 3,-1 0 7,-1 0 1,-1-1 10,-1-1-11,0 0 3,-2-2-10,-1-1-7,-4-3 20,-4 0-7,-5-3 3,-5 0 37,-6 0-47,-7 0 15,-6 1-14,-5 2 114,-4 2-154,0 2 69,-1 1-23,1 0 3,3 0 0,1 0 0,3-1-65,0 0 167,-1 0-210,-2 2 142,-5 0-45,-4 3-17,-5 2 36,-4 2-12,-3 2-5,-2 1 123,0-1-212,2 1 132,0-1-43,1-1-28,0-1 47,-1 1-15,-1-2-4,-3 2 123,-3 0-147,-4 2 49,-4 0-16,-4 2-75,-3 1 171,-4 1-128,0 0 43,-1-1-11,0 1 0,0-2 0,-1 1 0,-3 0 0,-1 1 0,-2 1 0,-4 0 0,-2 2 0,-3 1 0,-3 1 0,-2 1 0,-1 1 0,-1 0 0,0 0 0,-2 0 0,-1 1 0,0 1 0,0-1 0,0 2-261,2-2 251,0 1-115,1-1 145,-1 1-8,1-2 73,-3 1-145,-3 1 84,-4 0-57,-4 0-43,-5 2 105,-5 0-43,-4 2 71,-3 1-64,-3 0 3,-1 2-318,-6 0-1792,-6 1-935,-9 0-5293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03:45:24.772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77746.98438"/>
      <inkml:brushProperty name="anchorY" value="-30497.04297"/>
      <inkml:brushProperty name="scaleFactor" value="0.5"/>
    </inkml:brush>
  </inkml:definitions>
  <inkml:trace contextRef="#ctx0" brushRef="#br0">370 0 12043,'0'0'17250,"-25"0"-16289,-9 6-255,-8 8-105,-4 10-237,-1 11 65,0 13-395,5 9 86,6 9 11,27-45-145,-8 29 0,-1 24 53,11 0-45,8-59 7,0 1 0,5 24 0,-3-27-6,0 0 1,1-1-1,7 15 0,-6-16-66,1-1 0,0 1 0,12 14 0,-11-17-11,1 1-1,1 0 0,13 11 1,-12-13 101,0 0 0,0 0 0,14 5 0,-13-6-86,2 0 1,20 5 0,24 1 106,-5-8 5,-7-10 2,-41 5 1,1-1 0,0 1 1,-1-1-1,1 0 0,7-5 0,-9 5-25,-1 0 1,1-1-1,0 1 0,0-1 0,-1 0 0,1 1 0,2-5 1,-3 3-17,1 0 0,-1 0 0,0 0 0,0 0 0,1-8 0,-1 7 43,-1-1 0,-1 1 0,1-1 0,-1-9 0,-1 9-62,0-1 1,0 1 0,0 0 0,-4-10 0,2 9 19,-1 0 0,0 0 1,-8-12-1,6 12-8,0-1 0,-1 1 0,-9-8 0,7 8 0,0 0 0,-18-9 0,-26-7 0,-3 9 0,0 6-131,7 10-644,44-1 252,0 0 0,0 0 0,-1 1 0,1-1 0,-7 4 0,9-4-399,0 1-1,0 0 0,0 0 0,0 0 0,0 0 0,1 0 0,-4 4 1,-1 2-6316,7-6 6032,-1 0-1,0-1 1,0 1 0,1 0 0,-1 2-1,-3 15-4660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03:45:25.165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76577.73438"/>
      <inkml:brushProperty name="anchorY" value="-30194.91992"/>
      <inkml:brushProperty name="scaleFactor" value="0.5"/>
    </inkml:brush>
  </inkml:definitions>
  <inkml:trace contextRef="#ctx0" brushRef="#br0">145 56 11522,'0'0'17932,"-18"-1"-17280,-6 8-442,-2 8 122,0 9-147,5 8-74,5 5 6,6 0-133,10-2 15,1-32 0,0 1 1,0-1-1,0 1 1,1-1-1,-1 0 1,1 1-1,2 3 1,-2-4 0,1-1 0,-1 1 0,1 0 0,0 0 0,0-1 0,0 0 0,4 4 0,-1-3 0,0 0-1,-1-1 1,1 1 0,10 2 0,32 5 18,6-8-14,-1-8 118,-3-7 87,-8-7 299,-38 17-320,1-1 0,0 0-1,0 0 1,7-8 0,-9 8-225,0 0-1,0 0 1,0 0 0,0-1-1,2-5 1,-3 5 62,0 0 1,-1 0-1,1 0 0,-1 0 1,1-6-1,-3 6-25,1 1 0,-1-1 0,1 1 0,-1-1 0,0 1 0,-2-8 0,0 6 0,0 1 0,0-1 0,0 0 0,-1 1 0,-5-7 0,1 5 0,1-1 0,-1 1 0,-14-9 0,6 8 0,1 1 0,-29-11 0,5 9-4056,-44-6 0,29 5-8478,-7 3-2729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03:45:26.375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75586.78125"/>
      <inkml:brushProperty name="anchorY" value="-29293.26953"/>
      <inkml:brushProperty name="scaleFactor" value="0.5"/>
    </inkml:brush>
  </inkml:definitions>
  <inkml:trace contextRef="#ctx0" brushRef="#br0">179 80 11586,'0'0'14517,"0"0"-14108,0-1-7,0-1 1187,-1 2-1327,-2-2 62,-5 0-155,-4-3-181,-5-2 203,-3-1 44,-2-1-115,0 0 448,1 1-344,3 1 147,4 1 45,4 2-272,4 1 196,3 0-143,1 1-214,2 1 322,2 1-371,6 0 158,8 0-79,11 0 43,10 1-124,9 2 83,6 1-161,1 0 129,-5 1 13,-8-2-4,-10-1 111,-10 0-123,-8-1 573,-6-1-706,-5 0 230,-2 0-77,0 0 0,-1 0 0,0-1 0,1 1 0,0 2 0,0 3 0,1 8 0,0 10 0,0 15 0,0 16 0,-1 16 0,-1 13 0,-3 10 0,-1 4 0,-3-1 0,0-6 0,1-12 0,2-14-625,2-18-2445,5-46 2127,-1 1 1,0 0-1,0 0 1,0 0-1,0 0 1,0 0 0,0 1-1,0-1 1,5 9-7540,-6-9 8160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03:45:26.692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76607.5625"/>
      <inkml:brushProperty name="anchorY" value="-30960.01563"/>
      <inkml:brushProperty name="scaleFactor" value="0.5"/>
    </inkml:brush>
  </inkml:definitions>
  <inkml:trace contextRef="#ctx0" brushRef="#br0">1 0 10922,'0'0'19206,"0"41"-18614,0 15-341,3 13-22,5 3-108,8-1-118,7-9 70,-17-51-78,0-1 1,14 21-1,-14-25 6,0 1 1,0-1 0,0 0-1,10 7 1,-9-8 1,0-1 1,1 0 0,-1 0 0,12 4-1,-9-4-4,0 0-1,22 3 0,-20-5 68,0-1 1,19 0-1,-21-2 67,0 0 0,0-1 0,12-3 0,-13 3 33,-1-2-1,1 1 1,13-8 0,-15 6-203,1 0 1,-1 0 0,12-11-1,-14 10 66,1-1 0,0 0-1,8-14 1,-9 12-29,-1 0 0,1 0 0,3-13 0,5-32 0,-7-3 0,-7 44 0,0 1 0,-3-19 0,1 23 0,0-1 0,0 1 0,0 0 0,-6-11 0,4 14 0,1-1 0,-1 0 0,1 1 0,-1-1 0,-11-8 0,5 9 0,1 0 0,1 0 0,-1 1 0,0 0 0,-12-3 0,2 3-958,-1 1-1,-36-3 1,19 5-4891,-46 6 1,-24 5-13820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03:45:27.541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77478.29688"/>
      <inkml:brushProperty name="anchorY" value="-31871.10742"/>
      <inkml:brushProperty name="scaleFactor" value="0.5"/>
    </inkml:brush>
  </inkml:definitions>
  <inkml:trace contextRef="#ctx0" brushRef="#br0">38 266 11739,'0'0'17721,"-12"-6"-16837,-1-1-204,2-1-388,9-3-180,13-1 216,18-6-317,16-3 102,15-5-53,10-3-59,2-1 148,-5 1-188,-10 5 59,-14 5 400,-14 6-148,-12 5-324,-8 4 108,-6 7-56,-4 11 0,-1 12 0,1 13 0,2 13 0,1 9 0,1 7 0,2 0 0,0-1 0,0-6-859,1-9-1883,1-12-2866,1-12-2987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03:45:27.872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78843.88281"/>
      <inkml:brushProperty name="anchorY" value="-33049.56641"/>
      <inkml:brushProperty name="scaleFactor" value="0.5"/>
    </inkml:brush>
  </inkml:definitions>
  <inkml:trace contextRef="#ctx0" brushRef="#br0">135 112 16836,'0'0'14072,"0"15"-13789,1 9-261,2 9 194,3 7-249,4 3 58,5-3-23,4-4-58,6-9 62,5-8-11,3-8 4,2-11 85,-30-2-37,1 1 1,-1-1-1,0 1 1,10-5-1,18-17 357,-5-10 322,-6-8-894,-7-7 285,-6-3-117,-8 0 0,-2 42 0,-1 0 0,0 0 0,-3-12 0,2 15 0,0 0 0,0 0 0,0 0 0,-8-11 0,7 13 0,0 0 0,0 0 0,0 0 0,-1 0 0,-9-6 0,8 6 0,-1 1 0,1 0 0,-1 0 0,-13-3 0,13 5 0,-1 1 0,0-1 0,1 1 0,-1 0 0,-11 1 0,8 4 0,1-2 0,0 1 0,-1 0 0,-16 10 0,9-4-1603,0 2 1,-22 20-1,-37 42-10942,15-5-3666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03:45:28.651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77862.96094"/>
      <inkml:brushProperty name="anchorY" value="-32319.31641"/>
      <inkml:brushProperty name="scaleFactor" value="0.5"/>
    </inkml:brush>
  </inkml:definitions>
  <inkml:trace contextRef="#ctx0" brushRef="#br0">164 57 6569,'0'0'26086,"-9"-19"-26126,-3-1 192,-2 6-152,14 14 0,-1 0 0,1 0 0,-1-1 0,0 1 0,0-1 0,1 1 0,-1 0 0,0 0 0,0-1 0,0 1 0,1 0 0,-1 0 0,0 0 0,0 0 0,0 0 0,0 0 0,0 1 0,0-1 0,0 0 0,0 1 0,0-1 0,0 1 0,0-1 0,1 1 0,-1 0 0,0-1 0,0 1 0,1 0 0,-1 0 0,0-1 0,0 2 0,-10 22 0,2 10 0,3 5 0,3 1 0,0-2 0,5-5 0,5-6 0,6-6 0,6-5 0,7-4 0,7-2 0,6 0 0,5 1 0,1 2 0,-1 2 0,-3 4 0,-5 3 0,-8 4 0,-9 3 0,-7 2 0,-8 1 0,-10 1 0,-13-1 0,-12-1 0,-12-5 0,-10-6 0,-10-5-205,48-15-793,-1 0 0,-23-1 0,24-2-1177,-1 0 1,-26-8 0,27 5-1440,0 0 1,-25-15-1,-15-12-8958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03:24:04.461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9800.86719"/>
      <inkml:brushProperty name="anchorY" value="-4845.09473"/>
      <inkml:brushProperty name="scaleFactor" value="0.5"/>
    </inkml:brush>
  </inkml:definitions>
  <inkml:trace contextRef="#ctx0" brushRef="#br0">13 119 2513,'0'0'13764,"0"-2"-12960,0 1-85,0-1-382,0 0-26,0 1 242,0-1-411,0 1 62,0-1-111,0-1-31,0 0 131,0-1-240,0-1 206,0-1 550,0-1-278,1 1 328,-1-1-170,1 2-176,0 1 136,-1 1-356,1 1 1848,-1 1-2312,1 0 272,0-2 75,1-1-100,1 1 92,-2 0-84,1 0 24,-1 2-17,-1-1 58,1 2-63,-1-1 86,0 1-128,-1 1 76,1-1-35,0 0-1,0 1-96,0 2 145,-1 3-30,-2 3 28,-2 3-37,0-1-8,1 0-46,0-1 85,2-3-37,0-2 13,1-2 18,1-1 41,0-1-67,0-1 14,0 0 13,1-2 31,1-1-65,2-3 60,2-2-38,0-3 141,1 0-189,-2 1 61,-1 0 7,-1 2 58,-2 3-90,0 1 12,-1 2-6,0 0 157,0 0-204,-1 0 68,1-1-42,0 0 71,0-1-68,0-1 23,0 0-372,0 1-1239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03:45:28.825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76852.15625"/>
      <inkml:brushProperty name="anchorY" value="-32001.74219"/>
      <inkml:brushProperty name="scaleFactor" value="0.5"/>
    </inkml:brush>
  </inkml:definitions>
  <inkml:trace contextRef="#ctx0" brushRef="#br0">1 88 18564,'0'0'12391,"51"-12"-11586,18-4-487,12-2-325,5 1-265,1 4-2097,-4 3-2753,-8 9-3167,-18 2-9120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03:45:29.141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78288.3125"/>
      <inkml:brushProperty name="anchorY" value="-32761.91406"/>
      <inkml:brushProperty name="scaleFactor" value="0.5"/>
    </inkml:brush>
  </inkml:definitions>
  <inkml:trace contextRef="#ctx0" brushRef="#br0">24 15 12171,'0'0'17562,"0"31"-16814,1 9-549,3 8 129,5 2-259,7-4 127,8-7-121,-20-34-65,1 1 0,0-1 0,0-1 1,7 7-1,-6-7 18,0 0 0,0-1 0,0 0 0,8 4 0,31 6 248,3-9-111,2-10 279,-3-8-105,-4-10-398,-7-6 122,-31 24-63,0 0 0,0-1 0,6-10 0,6-23 0,-7 0 0,-11 35 0,1-1 0,0 0 0,0 0 0,-3-11 0,1 13 0,1-1 0,-1 0 0,0 0 0,-1 0 0,-4-7 0,3 7 0,0 1 0,0-1 0,-1 1 0,1 0 0,-8-5 0,5 4 0,0 1 0,-1 0 0,0 0 0,-8-2 0,2 1 0,-1 1 0,-16-3 0,13 6 0,0 0 0,-20 2 0,15 1-761,-37 9 0,34-5-5505,-31 13 0,-11 7-13985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03:45:31.303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77417.6875"/>
      <inkml:brushProperty name="anchorY" value="-31965.29492"/>
      <inkml:brushProperty name="scaleFactor" value="0.5"/>
    </inkml:brush>
  </inkml:definitions>
  <inkml:trace contextRef="#ctx0" brushRef="#br0">62 44 13171,'0'0'19133,"-5"-12"-18783,-1-1-300,-1 0 13,-1 8-63,1 9 0,0 14 0,1 11 0,0 8 0,2 3 0,1-1 0,1-4 0,1-8 0,3-8 0,2-6 0,6-7 0,7-6 0,7-6 0,9-5 0,8-4 0,7-1 0,5 2 0,1 4 0,-1 4 0,-4 10 0,-42-2 0,0-1 0,0 2 0,0-1 0,7 4 0,-9-3 0,0-1 0,-1 2 0,1-1 0,0 0 0,5 6 0,-6-5 0,0 0 0,-1 1 0,1 0 0,5 9 0,7 24 0,-8 2 0,-7-1 0,-10 0 0,6-33 0,0 0 0,0-1 0,0 1 0,-6 7 0,3-7 0,1 0 0,-1 0 0,-11 8 0,7-7-240,0 0 1,-17 7-1,11-8-504,1 0 1,-18 3-1,-41 6-3694,-5-9-3808,13-4-10510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03:45:31.761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78320.76563"/>
      <inkml:brushProperty name="anchorY" value="-33328.05469"/>
      <inkml:brushProperty name="scaleFactor" value="0.5"/>
    </inkml:brush>
  </inkml:definitions>
  <inkml:trace contextRef="#ctx0" brushRef="#br0">1 230 16163,'0'0'10348,"42"-20"-9841,16-6-343,13-7-75,4-1-82,-2 1-895,-5 4-901,-8 5-2357,-7 7 16,-7 6-488,-7 9-1353,-7 6 227,-9 5 6747,-7 3 6178,-6 0-5752,-6 2 1986,-3 1-457,-1 3-57,-2 2-606,1 4-113,-1 4-695,3 4-479,2 2-95,5 2-300,6-1-195,5-3-32,9-8-82,7-6 495,7-7 113,4-10-360,2-10 120,-3-11 20,-6-7-40,-8-6-760,-10-4 219,-7-2-111,-10 0 0,-5 34 0,0-1 0,0 0 0,0 0 0,-3-8 0,2 8 0,0 1 0,-1-1 0,0 1 0,-5-8 0,4 8 0,-1 0 0,0 0 0,1 0 0,-8-5 0,6 6 0,-1-1 0,0 1 0,-12-5 0,-27-6 0,34 13 0,0 1 0,-19-1 0,19 3-1173,1 1 0,-24 4 0,23-2-2814,0 0-1,-21 10 1,-13 9-14552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03:45:32.636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79875.16406"/>
      <inkml:brushProperty name="anchorY" value="-34030.21094"/>
      <inkml:brushProperty name="scaleFactor" value="0.5"/>
    </inkml:brush>
  </inkml:definitions>
  <inkml:trace contextRef="#ctx0" brushRef="#br0">110 35 11466,'0'0'19103,"-1"-10"-18275,-2 0-460,-3 0-236,-1 6 55,-4 7-215,-2 10 51,-2 7-79,-2 7 72,3 2-24,3 0 8,4-2-28,3-6 36,8-4-78,9-6 89,8-3-19,9-3-3,6-1 23,6 0 41,4 3-77,2 4 72,-1 5-70,-1 6-129,-4 7 177,-7 6-193,-8 4 132,-8 4 17,-8 2 12,-9-1 181,-3-37-165,0 0-1,-1 0 1,0 0 0,-2 7-1,1-8-18,0 1 1,-1-1-1,1 0 0,-7 8 0,5-8 69,-1 0-1,1 0 0,-13 9 1,11-9-92,-2-1 0,-17 10 1,-24 3-249,-3-8-378,47-12 258,0 2 0,-1-1 0,1 0-1,-1 0 1,1-1 0,-8-2-1,8 1-444,0 0-1,0-1 0,0 1 1,0-1-1,0 0 0,-5-5 1,5 3-814,0-1 1,0 0 0,0 0 0,-8-14-1,-14-26-13886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03:45:32.809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79010.85938"/>
      <inkml:brushProperty name="anchorY" value="-33691.28516"/>
      <inkml:brushProperty name="scaleFactor" value="0.5"/>
    </inkml:brush>
  </inkml:definitions>
  <inkml:trace contextRef="#ctx0" brushRef="#br0">1 43 11546,'0'0'20305,"19"-6"-19961,10-2-304,9 0-8,8 1-188,7 1-1392,8 3-2529,4 0-1930,-2 2-1944,-13 1-5386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03:45:33.138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80281.92188"/>
      <inkml:brushProperty name="anchorY" value="-34495.23438"/>
      <inkml:brushProperty name="scaleFactor" value="0.5"/>
    </inkml:brush>
  </inkml:definitions>
  <inkml:trace contextRef="#ctx0" brushRef="#br0">35 0 9338,'0'0'19739,"-3"33"-18551,-2 13-609,0 10 56,1 5-519,1-1 37,3-4-76,7-8-65,7-8 116,-12-36-131,0 1-1,1-2 0,0 1 0,0 0 1,6 6-1,-5-7 9,-1 0-1,1 0 1,-1 0 0,1-1 0,0 0-1,4 2 1,29 8 215,3-8-225,2-9 198,-1-9 231,-4-9-532,-5-8 175,-8-7-67,-8-5 0,-6-4 0,-7-2 0,-8 2 0,-9 3 0,10 37 0,1 0 0,-1 1 0,-9-12 0,9 13 0,-1 0 0,0 1 0,0-1 0,-8-5 0,6 6 0,1 0 0,-1 1 0,0 0 0,-9-3 0,4 2-221,0 2 0,-20-3 0,15 4-2732,-33 2 0,-20 9-16694,11 3 14684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03:45:34.727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79400.84375"/>
      <inkml:brushProperty name="anchorY" value="-33698.53516"/>
      <inkml:brushProperty name="scaleFactor" value="0.5"/>
    </inkml:brush>
  </inkml:definitions>
  <inkml:trace contextRef="#ctx0" brushRef="#br0">216 28 11122,'0'0'18690,"-12"-13"-17830,-3 3-459,-5 6-277,17 5-99,1-1-1,-1 1 1,1-1-1,0 1 1,-1 0-1,1 0 0,0 0 1,-3 1-1,-21 21-61,1 11 45,1 10-12,4 5 4,5 0-1,4-5 38,5-8-38,2-8 69,3-10-86,1-7 28,4-5 74,5-5-34,5-1 62,7-2-33,7 1-91,8-1 120,5 1-135,5 4-99,0 7 110,-1 8 12,-5 8-14,-8 7-72,-27-27 75,0 1 0,-1 0 1,6 11-1,5 23 26,-10 2-23,-6-37 14,0 1-1,1 0 1,-2-1 0,-1 10 0,0-9 20,0 0 0,0 0 0,0-1 0,-5 8-1,3-7-26,-1 0 0,0 0-1,-9 9 1,-28 17 102,-7-8-119,-4-7-22,0-7-276,45-11-67,-1 1 1,0-1-1,-11-2 1,17 0 100,0 0-1,0 1 1,-1-1-1,1 0 1,0 0-1,0 0 1,0 0 0,-5-5-1,5 3-368,0 0 0,0-1 0,0 1 0,1-1 0,-1 1 0,1-1 0,-3-7 0,1 3-1091,1-1-1,0 0 0,-4-20 1,-5-25-14653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03:45:34.902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78339.25"/>
      <inkml:brushProperty name="anchorY" value="-33408.32422"/>
      <inkml:brushProperty name="scaleFactor" value="0.5"/>
    </inkml:brush>
  </inkml:definitions>
  <inkml:trace contextRef="#ctx0" brushRef="#br0">0 97 1008,'0'0'26666,"47"-18"-26489,13-2-171,15-1-1647,5 4-3905,-4 4-2624,-15 5-5120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03:45:35.218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79584.25"/>
      <inkml:brushProperty name="anchorY" value="-34158.26172"/>
      <inkml:brushProperty name="scaleFactor" value="0.5"/>
    </inkml:brush>
  </inkml:definitions>
  <inkml:trace contextRef="#ctx0" brushRef="#br0">103 63 10162,'0'0'20151,"-16"30"-19635,0 10-333,-1 9 12,4 2-6,4-1-149,10-7 61,1-40-103,-1 2 0,0-1 0,0 0-1,0 0 1,1 0 0,3 6-1,-3-7-1,0 0-1,0-1 0,1 1 0,-1 0 1,0-1-1,1 0 0,0 1 0,3 1 1,-2-1 5,1-1 0,-1 1 0,1-1 0,0 0 0,8 2 0,31 5-6,6-10 4,1-10 66,-3-10-74,-5-7 604,-36 22-502,0-1 1,-1 0 0,8-10-1,-9 10-36,0 0 0,-1 0 0,6-14 0,5-24-65,-14 37 19,0-1 0,0 1-1,-1-15 1,-1 16-11,0 0 0,0-1 0,-1 1 0,-4-10 0,3 10 0,0 0 0,0 0 0,-1 0 0,-6-8 0,5 9 0,-1 0 0,0 0 0,0 0 0,-7-6 0,5 7 0,0 0 0,-1 0 0,-13-7 0,10 7 0,-1 1 0,-18-5 0,15 7 0,1-1 0,-18 1 0,17 2-1621,-1 1 0,-17 3-1,-30 11-12970,14 1 1082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03:24:05.725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10674.23145"/>
      <inkml:brushProperty name="anchorY" value="-5565.4668"/>
      <inkml:brushProperty name="scaleFactor" value="0.5"/>
    </inkml:brush>
  </inkml:definitions>
  <inkml:trace contextRef="#ctx0" brushRef="#br0">1348 43 5753,'0'0'13839,"0"-7"-12106,0-2-29,0 1-245,0 1-630,0 2 118,-1 1-664,-2 2-260,-4 2 606,-3 3-726,-5 7 318,-5 9 23,-4 11-292,-4 13 394,-5 12-433,-4 14 140,-4 12 94,-4 12-132,-2 11 46,-3 7 90,-1 8-189,-1 1 201,-1 1-203,-1-1 60,1-5 101,-1-4-146,1-4 40,3-6 145,2-4-196,2-5 121,4-6-102,5-7 7,4-7-50,6-8 132,4-7-97,5-8 126,1-5-127,2-3 151,-1-3-157,-1 1 39,-1-1-61,-1 1 69,0-1-23,1-3 148,3-5-171,4-6 49,3-7-17,3-6-1,2-6 122,3-4-148,4-9 200,5-7-134,4-9 61,3-6-81,1-5-16,-2-1-83,-4 1 10,-3 1 177,-3 4-129,-5 5 29,-6 4 32,-7 6-107,-5 6-5,-5 3 16,-3 10 8,-3 11 63,2 13-26,2 12 68,6 9 11,5 7-84,6 1 28,6-4-180,9-5 86,-5-42 99,0 0 1,1 0-1,-1 0 1,6 8 0,-6-10-24,0-1 0,1 1 0,0-1 1,0 1-1,0-1 0,5 4 1,-5-4 20,1-1 1,0 1 0,0-1 0,0 0-1,8 4 1,24 4 54,1-10 120,-2-9-235,-4-9 74,-27 15-1,-1-1 0,1 1 0,-1-1 0,0 0 0,4-5 0,9-24 130,-7-4 115,-8-2-136,-10 1 122,-8 4 121,-5 8-464,-5 7 230,-1 7-152,0 11 22,26 2-16,-1 0 0,0-1 0,0 1 0,0 0 0,0 1 0,0-1 0,-3 2 0,-16 17 67,3 7-76,6 5 15,4 1-51,5-2-110,6-4 57,9-5 95,6-6-21,6-7-79,3-3 47,1-5 56,-2-8-9,-5-7 7,-6-7 40,-5-7-30,-5-4 76,-8 0 35,-6 2-147,-8 6 48,16 23-134,-1-1 1,0 0 0,1 0 0,-1 0 0,0 1-1,0-1 1,-4 0 0,4 2-190,0-1 0,0 1-1,0-1 1,-1 1 0,1 0 0,0 0 0,0 0 0,-4 1-1,2 1-1092,-1-1 0,1 1 0,-1 0-1,1 0 1,-5 3 0,-23 12-19068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03:45:37.407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78635.67969"/>
      <inkml:brushProperty name="anchorY" value="-33284.62891"/>
      <inkml:brushProperty name="scaleFactor" value="0.5"/>
    </inkml:brush>
  </inkml:definitions>
  <inkml:trace contextRef="#ctx0" brushRef="#br0">16 81 12187,'0'0'17262,"-6"-3"-16603,1-1-311,0 1-36,7 0-191,11 1-46,14 0 177,13 2-220,13-2 80,8-2-63,4-3-53,-4-2 23,-8-1 230,-11 1-67,-13 1 361,-11 1-187,-9 3-412,-5 2 125,-4 1-69,-2 5 0,0 10 0,-2 13 0,-1 15 0,-2 14 0,-1 12 0,-1 8 0,0 1 0,1-2 0,0-6 0,1-10-131,2-11-1176,2-15-3004,1-12-2909,3-22 7045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03:45:37.734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79872.9375"/>
      <inkml:brushProperty name="anchorY" value="-34722.19922"/>
      <inkml:brushProperty name="scaleFactor" value="0.5"/>
    </inkml:brush>
  </inkml:definitions>
  <inkml:trace contextRef="#ctx0" brushRef="#br0">0 127 5513,'0'0'23749,"1"3"-22779,1 9-349,3 9-349,2 10 107,4 7-367,4 5 105,4-1-131,4-2-30,6-7 60,6-9-127,4-8 47,5-8 67,1-10-5,-36 0 34,0 0 0,0-1-1,10-3 1,22-16 492,-4-10-77,-7-6-236,-9-5-213,-7-4 45,-6-3-43,-7 1 0,-10 3 0,7 39 0,-1 0 0,0 0 0,-7-12 0,7 14 0,0 1 0,-1-1 0,0 0 0,0 1 0,-6-5 0,4 6 0,0-1 0,0 1 0,0 0 0,-1 0 0,-9-3 0,2 6-2168,2-1 1,0 1-1,0 0 0,-18 2 1,-5 0-8615,-6 5-2729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03:45:39.044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80934.46094"/>
      <inkml:brushProperty name="anchorY" value="-35453.65625"/>
      <inkml:brushProperty name="scaleFactor" value="0.5"/>
    </inkml:brush>
  </inkml:definitions>
  <inkml:trace contextRef="#ctx0" brushRef="#br0">24 1 9706,'0'0'19358,"-3"0"-18453,-1 0-294,-1 3-394,1 6-77,1 8-60,0 9-76,2 8 4,2 3 106,5 3-137,7-2 176,7-4-191,7-4 39,8-6-5,7-6 4,5-4-1,4-4 47,3-4-59,-2 0 20,-3 1-7,-7 2-84,-8 4 89,-10 5-21,-22-15 16,0 0 0,0-1 0,0 1 0,0 0 0,-1 0 0,3 5 0,1 22 167,-12 5-75,-13 4 97,-11 1-153,-11-1-28,-8-5-109,-5-7-362,-2-8-1008,49-19 710,0 1 0,-1-1-1,1 0 1,-16-1 0,17-1-349,0 1 1,0-1-1,0-1 1,0 1-1,-13-7 0,13 5-1025,-1-1 0,1 0-1,0-1 1,-12-11-1,-18-22-6131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03:45:39.503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81816.03125"/>
      <inkml:brushProperty name="anchorY" value="-36886.75781"/>
      <inkml:brushProperty name="scaleFactor" value="0.5"/>
    </inkml:brush>
  </inkml:definitions>
  <inkml:trace contextRef="#ctx0" brushRef="#br0">1 190 14427,'0'0'14730,"44"-27"-14618,12-6-103,11-2-1158,3 3-546,-2 6-1225,-6 8-1803,-6 6 773,-10 6-606,-9 5 3333,-10 7 1048,-10 6 2709,-7 6-259,-6 3 375,-3 4-181,-1 2 46,-2 3-463,0 3-194,1 4-439,-1 3-528,2 3-59,1 1-451,5-2-232,6-3 71,7-7-244,-15-28 57,-1 0 1,1-1 0,0 1 0,0-1-1,4 4 1,26 9 272,5-6-186,3-9 210,-1-7 23,-2-9 135,-7-8 373,-7-5-271,-9-4-229,-6-3-377,-8-1 80,-10-1-64,-10 3 0,-10 5 0,-6 8 0,-6 7 0,-3 5 0,3 10 0,7 8-4565,8 5-9982,9 0 613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03:45:40.767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83280.84375"/>
      <inkml:brushProperty name="anchorY" value="-37763.07813"/>
      <inkml:brushProperty name="scaleFactor" value="0.5"/>
    </inkml:brush>
  </inkml:definitions>
  <inkml:trace contextRef="#ctx0" brushRef="#br0">80 47 11306,'0'0'16337,"-18"-6"-15087,-1 0-233,0-1-182,4 2-283,6 1-12,11 2-484,14 1 75,17-1 200,16 2-359,13-2 144,7-1-67,2 0-55,-8 1 118,-11 0-142,-14 0 45,-13 6 200,-24-3-219,0 0 0,0-1 0,0 1 0,0-1 0,0 1 1,0-1-1,-1 1 0,1 0 0,0 0 0,0-1 0,-1 1 1,1 0-1,0 0 0,-1 0 0,2 1 0,-2 1 8,1-1-1,0 1 1,-1-1-1,1 0 0,-1 1 1,0-1-1,0 0 1,0 5-1,-8 32-3,-7 15 0,-5 12 0,-4 8 0,-1 5 0,3 0 0,4-4 0,4-7 0,6-10-159,8-14-2512,1-41 2002,-1 0-1,1 0 1,-1 0 0,1-1-1,0 1 1,0 0 0,0 0-1,4 4 1,-4-5 13,1 0 0,-1 0 0,0-1 0,1 1 1,0-1-1,-1 0 0,1 1 0,0-1 0,0 0 0,-1 0 0,5 1 0,17 8-16776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03:45:41.068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84447.07031"/>
      <inkml:brushProperty name="anchorY" value="-39299.21094"/>
      <inkml:brushProperty name="scaleFactor" value="0.5"/>
    </inkml:brush>
  </inkml:definitions>
  <inkml:trace contextRef="#ctx0" brushRef="#br0">17 123 15403,'0'0'16060,"-2"21"-15560,-2 13-232,0 14-80,0 8-112,2 3-16,4-2 29,9-6-107,-9-45 11,1 0 0,0 0 1,0 1-1,6 8 0,-6-12 8,0 1-1,0 0 1,0-1 0,0 0-1,1 0 1,7 5-1,-6-4-11,0-1-1,0-1 1,1 1-1,-1-1 1,9 2-1,-6-2 15,0-1 1,0 0-1,0 0 1,10-1-1,-8-1 7,1 0-1,0-1 0,13-3 1,-11 0 4,2 0 0,16-8 0,-16 4 66,28-19-1,-29 17-99,25-25 0,-28 23 28,0-1 0,10-16 0,-13 16-8,-1 0 0,9-22 0,-9 20 0,7-34 0,-12 36 0,0 0 0,0-25 0,-3 30 0,0 0 0,0-1 0,-1 0 0,-4-13 0,3 17 0,1-1 0,-2 0 0,1 1 0,-1-1 0,0 1 0,-5-6 0,2 7-63,1 0 1,0 0-1,0 0 0,0 1 1,-1 0-1,-12-6 0,-25 0-7504,-8 5-1208,28 1 435,-44 4 2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03:45:41.698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85472.92188"/>
      <inkml:brushProperty name="anchorY" value="-40022.97656"/>
      <inkml:brushProperty name="scaleFactor" value="0.5"/>
    </inkml:brush>
  </inkml:definitions>
  <inkml:trace contextRef="#ctx0" brushRef="#br0">0 22 10562,'0'0'22034,"1"-13"-21960,1 4 23,2 10-97,5 15 0,4 17 0,5 19 0,4 14 0,3 10 0,-1 4 0,0 0 0,-3-6 0,-2-9 0,-3-12-607,2-16-3850,-17-35 3822,1 1-1,-1-1 1,1 0 0,0 0-1,0 0 1,0 0-1,0 0 1,3 2 0,-4-4 213,0 1 0,1-1 1,-1 1-1,0-1 0,0 0 1,0 1-1,0-1 1,0 0-1,0 0 0,1 0 1,-1 0-1,0 0 0,0 0 1,0 0-1,1 0 0,-1 0 1,1-1-1,17-5-15144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03:45:42.014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86594.82813"/>
      <inkml:brushProperty name="anchorY" value="-41498.22656"/>
      <inkml:brushProperty name="scaleFactor" value="0.5"/>
    </inkml:brush>
  </inkml:definitions>
  <inkml:trace contextRef="#ctx0" brushRef="#br0">4 44 14603,'0'0'18089,"2"-15"-18130,4 0 157,6 4-116,-11 12 0,1-2 0,-1 1 0,0-1 0,0 1 0,0 0 0,1-1 0,-1 1 0,0 0 0,1 0 0,-1 0 0,3 0 0,18 11 0,4 13 0,-1 11 0,-4 11 0,-5 6 0,-7 5 0,-9-43 0,0-1 0,-2 20 0,-1-21 0,1 0 0,-8 22 0,5-22 0,0 1 0,-10 15 0,-14 19 0,-2-9 0,5-9 0,6-11 0,8-7 0,13-11 0,-1 0 0,0 0 0,0 0 0,0 0 0,0 0 0,0 1 0,0-1 0,0 0 0,0 0 0,0 0 0,0 0 0,1 0 0,-1 0 0,0 0 0,0 0 0,0 0 0,0 0 0,0 0 0,0 0 0,0 0 0,0 0 0,0 0 0,0 0 0,0 0 0,0 0 0,0 0 0,0 0 0,0 0 0,0 1 0,0-1 0,0 0 0,0 0 0,0 0 0,0 0 0,0 0 0,0 0 0,0 0 0,0 0 0,0 0 0,0 0 0,0 0 0,0 0 0,0 1 0,0-1 0,0 0 0,0 0 0,0 0 0,0 0 0,0 0 0,0 0 0,0 0 0,0 0 0,0 0 0,0 0 0,0 0 0,0 0 0,0 0 0,0 0 0,0 0 0,0 1 0,20-8 0,21-11 0,21-12-971,18-9-3120,15-9-1251,4-6-1234,-5-1-613,-20 11-1644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03:45:42.276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88005.74219"/>
      <inkml:brushProperty name="anchorY" value="-42550.19531"/>
      <inkml:brushProperty name="scaleFactor" value="0.5"/>
    </inkml:brush>
  </inkml:definitions>
  <inkml:trace contextRef="#ctx0" brushRef="#br0">118 166 7074,'0'0'23817,"-19"10"-22873,-2 8-305,0 8-411,3 7-204,5 2 17,10 0-41,4-33 0,-1 2 0,1-1 0,0 0 0,0 0 0,0 0 0,0 0 0,3 6 0,-2-7 0,-1 1 0,1-1 0,0 0 0,0 1 0,1-1 0,-1 0 0,0 0 0,5 3 0,-3-3 0,1 1 0,-1-1 0,1 1 0,0-1 0,7 1 0,32 4 0,4-12 0,-39 3 0,2-1 0,17-7 0,-20 6 0,1-1 0,17-11 0,-20 11 0,1-1 0,0 0 0,8-10 0,-10 10 0,-1-1 0,1 0 0,6-13 0,5-25 0,-10-3 0,-6 39 0,-1 0 0,0-1 0,-2-11 0,0 13 0,1-1 0,-1 1 0,-7-14 0,6 16 0,-1-1 0,1 1 0,-1-1 0,-7-7 0,6 9 0,0 0 0,0 0 0,0 1 0,-11-7 0,8 7 0,0 0 0,0 0 0,-14-4 0,16 9-90,0-2 0,0 0-1,0 1 1,0 0 0,-14 2 0,12 0-1233,0 1 0,0-1 1,0 1-1,-14 8 0,13-7-3268,0 2 0,0 0 0,-14 13 0,-18 17-1297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03:45:43.378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87042.29688"/>
      <inkml:brushProperty name="anchorY" value="-41631.07813"/>
      <inkml:brushProperty name="scaleFactor" value="0.5"/>
    </inkml:brush>
  </inkml:definitions>
  <inkml:trace contextRef="#ctx0" brushRef="#br0">0 94 13171,'0'0'14923,"28"-2"-14376,15-2 24,15-2-233,9-3-86,5-3 148,-3-1 62,-8 0 106,-11 2 48,-13 1-1,-13 3-364,-10 3-249,-8 2 49,-6 6-51,-6 12 0,-7 15 0,-6 16 0,-3 18 0,-2 12 0,1 11 0,4 4 0,4-2 0,6-6 0,3-12-299,8-18-2491,-2-49 1413,1 1 0,0-1 0,0 0 0,4 11 0,-4-14 522,0 0 1,0-1-1,0 1 1,0 0-1,0 0 1,0-1-1,0 1 1,0-1-1,1 1 1,-1-1-1,3 2 1,11 7-12159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03:24:06.611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8541.80566"/>
      <inkml:brushProperty name="anchorY" value="-7094.81787"/>
      <inkml:brushProperty name="scaleFactor" value="0.5"/>
    </inkml:brush>
  </inkml:definitions>
  <inkml:trace contextRef="#ctx0" brushRef="#br0">53 463 14243,'0'0'13095,"-3"27"-12811,1 17 164,0 16-272,0 13-180,0 4 189,1-1-227,1-8 63,0-10-21,0-15 65,0-14-27,0-12 375,-1-14-146,0-5 73,-2-14 187,-3-18-281,-2-18 100,1-17-33,0-15-255,3-13 176,1-10-74,3-3-169,7 0 220,7 10-262,6 13 50,-14 69-23,15-33 0,-16 42-11,0 1 0,0-1 0,1 1 0,6-8 0,-8 11 43,1 1-1,-1 0 1,1 0-1,-1 0 1,12-6-1,-12 6-11,1 2-1,0-1 1,0 1 0,1 0-1,10-2 1,-11 3 4,0 1 0,0-1 0,0 1 0,0 0 0,0 0 0,8 2 0,-7-1-31,0 1-1,1 0 1,-1 0 0,0 0 0,7 4 0,-6-1 21,1-1 0,-1 2 0,12 9 0,-12-7-72,0-1 1,0 1-1,7 12 0,-8-10 53,0 0 0,8 22-1,-8-17-137,6 30-1,-11-33 186,0 0 1,-1 0-1,0 16 0,-2-16-30,0 0 0,0 0-1,-7 18 1,4-18 12,0 0 0,-1 1 0,-8 12 0,6-12 16,-2 1 0,-15 16-1,13-16-21,-25 20-1,-12 4 14,4-12 95,10-9-47,9-8 66,11-9-146,15-1 24,-1 1 0,1 0 0,0 0 0,-1-1 0,1 1 0,0 0 0,-1 0 0,1-1 0,0 1 0,0 0 0,-1-1 0,1 1 0,0 0 0,0-1 0,0 1 0,0 0 0,-1-1 0,1 1 0,0 0 0,0-1 0,0 1 0,0-1 0,0 1 0,0 0 0,0-1 0,0 1 0,0-1 0,8-17-70,14-7 89,12-6-30,12-1 2,8 2-127,4 5 166,2 7-158,-3 6-83,-46 11 202,0 1-1,20 1 1,-25 0-21,1 0-1,-1 1 1,1 0 0,-1 0-1,7 3 1,-8-2-28,0-1 0,0 1 0,0 1 0,0-1 1,8 9-1,-9-8 31,0 1 1,0 0-1,0 1 0,0-1 1,3 8-1,-3-5-101,0 1 0,-1 0 0,4 13 0,4 32 161,-11-42-77,0 1-1,-2 19 1,-1-21 48,1-1 0,-1 1 0,-7 15 0,5-16 27,0 0 0,-1 0-1,-11 14 1,8-13-37,0-1 0,-1 0 0,-11 9 0,6-8 28,0 0 0,-17 9 0,12-9 155,-31 11 0,-23 1 100,3-8 425,9-7-369,11-5-188,14-6 576,13-3-792,10-4 152,14 10-79,-1 0 0,1-1-1,0 1 1,0-1-1,-1 1 1,1-1 0,0 1-1,0-1 1,0 0-1,-1 1 1,1-1 0,0 1-1,0-1 1,0 1-1,0-1 1,0 1 0,0-1-1,0 0 1,1 0-1,7-11-45,10 1-35,5 2-208,3 2-842,-3 3 11,-22 6 244,0-2 0,0 0 0,1 0 0,-1 1 0,1-1-1,-1 1 1,0-1 0,0 1 0,1-1 0,-1 1-1,2 1 1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03:45:43.695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88302.21875"/>
      <inkml:brushProperty name="anchorY" value="-43172.21875"/>
      <inkml:brushProperty name="scaleFactor" value="0.5"/>
    </inkml:brush>
  </inkml:definitions>
  <inkml:trace contextRef="#ctx0" brushRef="#br0">7 79 10282,'0'0'17647,"0"44"-17138,0 16-45,0 13-502,4 2 219,8-4-137,-8-59-46,0 2 0,9 19 1,-10-26 13,1 0 1,0 0 0,1-1-1,0 0 1,6 7 0,-7-8-16,1-1 0,0 0 1,0 0-1,1 0 0,-1-1 1,7 4-1,-4-3 22,0 0-1,0-1 1,1 0 0,10 2-1,-10-4-23,1 0 1,-1 0-1,1-1 0,10-1 0,-9 0 11,0-1-1,0 0 0,16-6 1,-15 4 95,0-1 1,22-13 0,-22 11 146,-1-2 0,18-15 0,-19 15-48,0-1 0,13-20 0,-16 19-5,0 0 0,-1-1-1,5-12 1,-5 10 32,-1-1 0,5-19 1,-8 20-103,0 0 1,0-23 0,-3 26-131,0 0-1,0 0 1,-6-20 0,4 23 16,-1-1 1,0 0-1,0 1 1,0 0-1,-7-8 1,5 8-12,-1 0 0,0 1 0,0 0 0,-16-12 0,10 12-209,1 1 0,0 0 0,-1 0 0,-18-5-1,5 3-2319,-52-8-1,-42 6-9569,17 7-3158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03:45:44.822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87448.61719"/>
      <inkml:brushProperty name="anchorY" value="-42247.52344"/>
      <inkml:brushProperty name="scaleFactor" value="0.5"/>
    </inkml:brush>
  </inkml:definitions>
  <inkml:trace contextRef="#ctx0" brushRef="#br0">269 7 10578,'0'0'19328,"1"-2"-18655,-1-1-189,0 1 118,-6 3-291,-6 8-79,-10 12 6,-8 15 100,-8 14-408,-3 14 123,1 12-53,6 7 0,8 2 0,8-3 0,17-64 0,0 0 0,1 21 0,1-29 0,0 1 0,1 0 0,0-1 0,4 13 0,-3-16 0,0 0 0,0 0 0,1-1 0,-1 1 0,9 10 0,-8-12 0,1 0 0,-1 0 0,1 0 0,1-1 0,-1 1 0,7 3 0,-5-3 0,0-1 0,1 0 0,0-1 0,13 5 0,-9-4 0,0-1 0,20 3 0,-20-5 0,-1-1 0,23-1 0,-24 0 0,1-1 0,0 0 0,10-4 0,-13 3 0,0 0 0,1 0 0,11-8 0,-15 8 0,0-1 0,0 0 0,0 0 0,8-9 0,-9 9 0,-1 0 0,1 0 0,-1-1 0,0 0 0,2-5 0,8-24 0,-12 30 0,-1 0 0,0-1 0,1 1 0,-1 0 0,-1-1 0,0-3 0,1 4 0,-1 1 0,-1-1 0,1 0 0,0 1 0,-1-1 0,-3-5 0,3 6 0,-1-1 0,1 1 0,-1-1 0,0 1 0,0 0 0,-4-3 0,2 3 0,1 0 0,-1 0 0,0 0 0,-9-3 0,-26-6 0,-5 8 0,-1 9-187,40-3-198,-1 0 0,0 1 0,1-1 0,-8 5 0,10-5-551,-1 1 0,0 0 0,1 0 0,-8 8 0,-10 13-6566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03:45:45.153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86441.73438"/>
      <inkml:brushProperty name="anchorY" value="-42004.94531"/>
      <inkml:brushProperty name="scaleFactor" value="0.5"/>
    </inkml:brush>
  </inkml:definitions>
  <inkml:trace contextRef="#ctx0" brushRef="#br0">88 64 17188,'0'0'15312,"-16"28"-15113,-3 9-178,1 9 26,4 3-47,6-1 0,8-42 0,0 1 0,0-1 0,1 1 0,1 9 0,0-13 0,-1 1 0,0-1 0,1 1 0,-1 0 0,1-1 0,0 1 0,4 4 0,-4-5 0,0-1 0,1 1 0,0 0 0,0-1 0,0 1 0,0-1 0,6 3 0,-4-2 0,1 0 0,-1-1 0,1 0 0,11 3 0,-9-4 0,0 0 0,1 0 0,12-1 0,-12 0 0,1-1 0,19-5 0,-20 3 0,0 0 0,19-9 0,11-14 0,-33 22 0,-1-1 0,0-1 0,9-11 0,-10 12 0,0-1 0,0 0 0,4-12 0,3-21 0,-11 33 0,0 0 0,0 0 0,0 0 0,-3-11 0,1 11 0,0-1 0,0 1 0,0-1 0,-6-8 0,3 7 0,0 0 0,0 0 0,-8-8 0,-26-21 0,-8 5 0,-8 8 0,-1 10-803,46 13-2167,-2 0 0,-19 1 0,9 0-8645,2 3-2558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03:46:11.294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85507.67188"/>
      <inkml:brushProperty name="anchorY" value="-41096.50391"/>
      <inkml:brushProperty name="scaleFactor" value="0.5"/>
    </inkml:brush>
  </inkml:definitions>
  <inkml:trace contextRef="#ctx0" brushRef="#br0">476 244 11867,'0'0'13353,"-5"-16"-11961,-3 0-293,-4 0-169,11 17-888,0-2-1,0 0 1,0 1 0,-1-1 0,1 0 0,0 1 0,0-1 0,0 1-1,-1 0 1,1-1 0,0 1 0,-2 0 0,1 1-14,0 0 1,0-1-1,0 1 1,0 0-1,0-1 0,0 1 1,0 0-1,0 0 1,-3 2-1,-25 27 564,-5 21-351,-3 20 94,0 18-76,5 15-119,7 8 21,8 4-183,10-2 46,12-7-24,-1-82 4,11 45 1,-9-55 22,0 1 0,15 30 0,-15-38-30,0 1-1,1-1 0,0 0 0,0 0 0,9 8 1,-10-10 79,2-1 1,-1 0 0,1 0-1,-1 0 1,15 7 0,-15-10-15,1 1-1,0-1 1,0 0 0,0 0-1,1-1 1,11 1 0,-11-2-15,0-1 1,0 1 0,1-1-1,-1-1 1,0 1 0,9-5-1,-5 2 4,-1-1 1,1-1-1,-1 0 0,13-9 0,-9 3-59,0 0 0,25-26 0,-22 17 30,28-43-1,-26 32-21,18-42 0,8-49 0,-12-14 0,-12-7 0,-10 2 0,-12 10 0,-12 18 0,8 94 0,-1-2 0,-9-24 0,11 37 0,-1 1 0,0-1 0,-1 1 0,1 0 0,-10-11 0,11 15 0,0 1 0,0 0 0,0 0 0,0 0 0,-1 1 0,1-1 0,-1 1 0,0 0 0,0 0 0,-7-3 0,7 4 0,-1 1 0,1-1 0,-1 0 0,1 1 0,-1 0 0,1 0 0,-1 0 0,1 1 0,-1 0 0,-8 2 0,3 0 0,-1 1 0,1 1 0,0 0 0,0 0 0,-9 7 0,-5 4 0,-34 32 0,-31 39 0,-1 14 0,3 3 0,11-7 0,13-14 0,17-19 0,15-20 0,13-16 0,10-14 0,7-11 0,2-4 0,9-9 0,7-9 0,7-7 0,4-3 0,1 2 0,2 5 0,2 7 0,1 9 0,-28 7 0,-1 0 0,0-1 0,0 1 0,0 0 0,8 4 0,-5-2 0,1 2 0,-1-1 0,10 7 0,30 28 0,5 12 0,3 10 0,2 6 0,-1 0 0,-4-4 0,-3-8 0,-8-9 0,-4-14 0,-6-10 0,-5-10-121,-24-11 48,-1-1 0,1 0 1,-1 1-1,1-1 0,-1 0 1,1 0-1,4-1 0,-4 0-127,-1 0 0,1 0 0,-1 0-1,1 0 1,-1 0 0,0 0 0,0-1 0,3-2-1,0-2-666,0 1 0,-1 0 0,0 0 0,4-7 0,20-37-6143,2-13-3731,-6 7 2868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03:46:11.451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86839.83594"/>
      <inkml:brushProperty name="anchorY" value="-42608.17578"/>
      <inkml:brushProperty name="scaleFactor" value="0.5"/>
    </inkml:brush>
  </inkml:definitions>
  <inkml:trace contextRef="#ctx0" brushRef="#br0">0 11 3089,'0'0'27360,"3"-6"-27264,3 1-92,4 5-1600,4 9-2193,3 18-1808,2 15-187,-1 13-3829,-3-5 6188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03:46:11.569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87787.92969"/>
      <inkml:brushProperty name="anchorY" value="-43625.98438"/>
      <inkml:brushProperty name="scaleFactor" value="0.5"/>
    </inkml:brush>
  </inkml:definitions>
  <inkml:trace contextRef="#ctx0" brushRef="#br0">1 1 5457,'0'0'23338,"0"16"-22596,0 0-458,2 0-239,1-6-2969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03:46:11.751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88648.29688"/>
      <inkml:brushProperty name="anchorY" value="-44528.37109"/>
      <inkml:brushProperty name="scaleFactor" value="0.5"/>
    </inkml:brush>
  </inkml:definitions>
  <inkml:trace contextRef="#ctx0" brushRef="#br0">0 143 19980,'0'0'12064,"53"-17"-12072,18-7 59,14-6-351,1 1-1685,-8 5-1761,-16 9-1904,-17 11-944,-17 6-8427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03:46:12.104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90002.9375"/>
      <inkml:brushProperty name="anchorY" value="-45233.67188"/>
      <inkml:brushProperty name="scaleFactor" value="0.5"/>
    </inkml:brush>
  </inkml:definitions>
  <inkml:trace contextRef="#ctx0" brushRef="#br0">1 482 15419,'0'0'15441,"4"4"-14461,13 0-442,25-2-198,40-9-343,55-16 55,56-17-52,46-15 0,19-10 0,-9 0 0,-30 5 0,-41 9 0,-41 10 0,-37 10 0,-30 8 0,-26 8 0,-20 6 0,-14 4 0,-9 4 0,-4 1 0,-2 2 0,0-1 0,-2 4 0,-13 7-12528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03:24:09.266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9502.56738"/>
      <inkml:brushProperty name="anchorY" value="-8334.99023"/>
      <inkml:brushProperty name="scaleFactor" value="0.5"/>
    </inkml:brush>
  </inkml:definitions>
  <inkml:trace contextRef="#ctx0" brushRef="#br0">167 174 5281,'0'0'8665,"-7"-15"-7137,-2-3 272,-2-1-241,0 0-40,0 3 70,-1 3-401,0 1-177,0 2-315,-1 1-232,1 0 342,0 1-410,1 1 189,0 0-30,3 2-214,2 2 215,1 1-456,3 1-18,1 1 230,1 3-333,0 10 141,3 12 300,4 15-420,5 17 366,6 18-436,6 17 283,7 18-8,10 19-234,10 25 172,15 29-4,12 26-106,8 19-9,3 10-20,-3-2-1,-7-13 62,-10-22-74,-13-27 15,-13-30-4,-9-22 110,-9-15-144,-4-10 48,-4-10-7,-2-10 278,-2-13-369,-3-13 133,-2-13 105,0-14-88,-1-10 91,-2-8-191,0-4-262,-1-5 189,-1-5-837,-1-5-559,0-4-256,-2-3-995,0-3 5,0-1-265,0 1 750,0 2 1381,0 1 211,0 1 676,0 1 729,0 1 860,0 2 846,-1 1-15,1 3-312,1 2-244,-1 2-773,-1 2-24,-1 2-368,-1 2-557,-1 4 104,1 8-276,0 10-32,1 9-4,2 6 72,5 5-24,6 1 3,8-3-45,4-5 69,4-9-387,0-7 65,-1-8 373,-6-9-116,-19-1 66,0 0 0,0-1 0,0 1 0,0-1-1,0 1 1,0-1 0,0 1 0,0-1 0,0 1-1,0-1 1,0 0 0,0 0 0,1-1 0,7-17 164,-4-8-134,-8-5 86,-8-2-154,-6 3 39,-6 6 151,-2 7-85,-1 6-31,24 13-44,0-2 0,-1 1 1,1 0-1,-1-1 0,0 2 1,1-1-1,-1 0 0,-2 1 1,3 0-10,0 0 1,-1-1 0,1 1-1,0 1 1,0-1 0,0 0-1,0 1 1,-4 2 0,-14 22-1,5 11-5,5 6-76,4 4 20,6-3 74,7-6-24,-5-34 12,-1 0 0,1 0 0,0 0 0,0 0 0,4 5 0,-4-6 7,0-1 0,1 1 0,-1-1 0,0 0 0,1 0 0,-1 0 0,4 2 0,22 8-88,-25-12 85,0 1-1,1-1 1,0 0 0,-1 0 0,1 0 0,5-1-1,-5 0-4,0 0-1,0-1 1,0 1-1,0-1 1,6-3-1,-7 3 4,1-1-1,0 0 1,0 0-1,-1 0 1,5-5-1,12-24 6,-7-8 179,-7-2-98,-11 0-36,3 36-2,0 0 1,0 1 0,-1-1-1,-4-9 1,4 11-61,0 0-1,0 0 1,-1 0-1,1 0 1,-7-5-1,6 5 30,0 1-1,-1 0 0,0 0 1,-9-5-1,-23-5 209,32 13-239,-1-1-1,0 1 1,0-1 0,-9 2 0,11 0 17,-1 0 1,0 0 0,0 0 0,0 1 0,-6 3-1,6-3-3,0 1-1,1-1 1,-1 2 0,1-1-1,-5 4 1,-16 23-5,8 4 4,6 0-38,5-4-307,5-6 375,7-8-652,3-5 192,1-11-234,-2-11-785,-4-7-4659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03:24:09.819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11121.48828"/>
      <inkml:brushProperty name="anchorY" value="-12226.5957"/>
      <inkml:brushProperty name="scaleFactor" value="0.5"/>
    </inkml:brush>
  </inkml:definitions>
  <inkml:trace contextRef="#ctx0" brushRef="#br0">2 284 13707,'0'0'15533,"-1"34"-14965,3 22-142,6 20-362,5 14 173,5 6-152,2-2-82,1-8 142,-2-14-181,-2-15 55,-5-18 46,-4-14 308,-3-13 355,-5-12-719,0 0-1,0 0 0,0 0 0,0-1 1,0 1-1,0 0 0,0 0 0,0 0 1,0 0-1,0 0 0,0 0 0,0 0 1,0 0-1,0 0 0,0 0 0,0 0 0,0 0 1,0 0-1,0-1 0,0 1 0,0 0 1,0 0-1,0 0 0,0 0 0,0 0 1,0 0-1,0 0 0,0 0 0,0 0 1,0 0-1,0 0 0,1 0 0,-1 0 0,0 0 1,0 0-1,0 0 0,0-1 0,0 1 1,0 0-1,0 0 0,0 0 0,0 0 1,0 0-1,0 0 0,0 0 0,0 0 0,0 0 1,1 0-1,-1 0 0,0 0 0,0 0 1,0 0-1,0 0 0,0 0 0,0 0 1,0 0-1,0 0 0,0 0 0,0 0 1,0 0-1,0 0 0,1 1 0,-3-21 163,-4-19-31,-6-17-136,-3-20 12,-3-14-16,1-12 0,2-6 0,3 0 0,4 6 0,3 13 0,8 15 0,-2 62-34,1-1 0,6-20-1,-6 28 31,0-1-1,1 0 1,-1 1 0,1 0-1,6-10 1,-6 12-76,0-1 1,0 1 0,0 0 0,0 0 0,0 0 0,1 0-1,5-3 1,-4 3-41,-1 1-1,2-1 1,-1 1-1,0 0 1,9-2-1,32-4-1347,4 6-480,-1 8-1068,-3 7-3358,-8 7-632,-11-1-5191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03:24:10.061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12364.10742"/>
      <inkml:brushProperty name="anchorY" value="-12848.15039"/>
      <inkml:brushProperty name="scaleFactor" value="0.5"/>
    </inkml:brush>
  </inkml:definitions>
  <inkml:trace contextRef="#ctx0" brushRef="#br0">0 180 9026,'0'0'18010,"46"-11"-17599,19-7-260,13-6 172,5-2-385,-6-1 105,-11 3-108,-16 5 65,-15 5-4,-14 4 1,-10 5-109,-7 3-780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03:24:12.855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13741.56055"/>
      <inkml:brushProperty name="anchorY" value="-13531.85156"/>
      <inkml:brushProperty name="scaleFactor" value="0.5"/>
    </inkml:brush>
  </inkml:definitions>
  <inkml:trace contextRef="#ctx0" brushRef="#br0">39 108 9602,'0'0'11459,"-7"-19"-10506,0-2 81,0 0 27,1 4 98,2 4-245,1 4 293,1 4-197,1 3-527,0 1 200,0 2-331,1 0-244,0 0 281,2-1-473,7 3 146,13 5 243,19 7-307,20 10 404,29 13-256,37 13-152,47 15 384,46 17-476,41 11 157,27 8-15,9 4 37,-1 2-101,-11 1 34,-22-2-14,-31-8-38,-35-11 49,-36-11-16,-27-11-14,-19-7-32,-11-7 65,-10-7-22,-8-8 8,-8-8 84,-8-8-99,-7-7 24,-7-7 21,-6-3 102,-6-3-187,-5-2 80,-7-1-27,-7 1 20,-6 0-23,-7 0 8,-5 0-3,-4 1 149,-2 0-173,-1 1 40,-1 0-13,0-1 81,0 1-108,0-1 27,0 0-76,-11-9-5464,1 0 6257,-4-3-39,-2-1 422,-1 1-723,0 3 96,1 2-162,2 5-340,1 8 178,2 8-180,3 11 33,2 6-114,4 5 139,2 0-46,8-3 7,8-6 68,-13-24-59,1 0 0,-1-1 0,1 1 1,0-1-1,0 0 0,3 3 0,21 8 3,2-7-1,-2-8 110,-5-8-88,-5-7 163,-7-7 113,-6-3-157,-9-2 134,-8 2-329,-6 5 103,-5 5-100,-2 6 63,0 9-20,2 11 6,5 9 74,5 7-207,5 4 148,4 0-247,10-2 124,-4-25 110,0 0 0,0 1 0,0-1 0,1 0 0,-1 1 0,1-1 0,2 3 0,17 11-54,6-6 4,2-6 116,-1-8-36,-4-8-40,-7-7 16,-6-7 113,-6-4-156,-11-3 137,-9 0 23,-10 3-146,-8 8 30,-7 6-42,35 17-169,-1-2 1,1 1 0,-1 0-1,1 0 1,-1 1-1,-7 1 1,7 0-280,-1 0 0,0 1 0,0-1 0,0 1 0,-7 5 0,5-2-1582,0 1-1,0 0 1,-11 11-1,-18 21-18380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03:24:23.553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36325.54688"/>
      <inkml:brushProperty name="anchorY" value="-25754.81055"/>
      <inkml:brushProperty name="scaleFactor" value="0.5"/>
    </inkml:brush>
  </inkml:definitions>
  <inkml:trace contextRef="#ctx0" brushRef="#br0">77 4024 256,'0'0'21894,"0"-6"-20851,0 0-336,0 0-28,0 0 182,0 2-155,-1 1-165,1 1 414,-2 1-480,0-1 10,-2 2-93,0-1-108,-1 1 76,-1-1-368,-1 1 132,1-1 168,-1 0-209,0 1 196,0-1-103,0 0-16,2-1 100,2 0-304,0-4 100,3-6 444,8-9-576,10-13 213,15-16-21,15-15-76,16-18 175,17-25-267,17-35 167,20-47-18,15-48-110,10-41 37,1-30 49,-3-10-93,-6 1 106,-6 12-108,-7 26 14,-11 38-80,-11 42 206,-12 43-130,-8 33 101,-6 25-34,0 17-55,-4 13 8,-4 12-100,-6 10 16,-7 9 166,-8 8-126,-8 8 103,-7 5-83,-7 5 108,-5 3-116,-7 3-29,-3 3-31,-4 1 160,-3 2 4,-2 0-100,0 1 88,0-1-83,1 0-89,-1 1-4,1-1 113,0 0-29,0 0 24,-1 0-1,-4 5-55,-8 7-3,-6 10 7,-7 10-43,-5 8 134,-1 7-59,2 3 23,4 0 6,7-5-21,6-7-283,9-10 118,5-27 178,-1 1 0,0-1 0,0 0 0,0 0 0,1 0-1,-1 1 1,0-1 0,1 0 0,-1 0 0,1 0 0,-1 0 0,1 0 0,0 0 0,0 1-1,1-1-13,-1 0 0,0 0 1,0 0-1,0-1 0,0 1 0,0 0 0,1-1 0,-1 1 0,0-1 0,0 1 0,1-1 0,-1 0 0,2 1 0,0-2 19,1 1-1,-1 0 1,1 0 0,-1-1 0,0 1-1,6-2 1,26-15 38,1-10-44,-1-10 228,-7-6-289,-7-5 93,-7 0-4,-8 2 29,-10 5-53,3 36 12,-1 0 1,1 1-1,-1-1 0,0 0 0,-3-5 0,3 7-19,0 0 0,0 0-1,0 0 1,-1 0-1,1 1 1,-6-5-1,6 5 16,-2-1 0,1 1-1,0 0 1,-1 0-1,-6-2 1,-21-3-28,27 8 16,-1-1-1,1 0 1,-1 1 0,1 0 0,-7 1-1,6 0-15,0 0 0,1 1 0,-1-1-1,-8 6 1,-16 19-45,6 6 73,7 4-24,6-1 21,9-3-21,2-31 4,-1 1 1,1 0-1,0 0 0,0 0 1,0 0-1,0-1 0,2 5 1,-1-5 9,-1 0 0,1 0 0,-1 0-1,1 0 1,0 0 0,0 0 0,0-1 0,4 3 0,21 8-95,4-5 191,2-8-131,-3-8 137,-6-6-56,-7-6 224,-6-4-332,-6-1 98,-9 0 66,-7 1-68,-5 4-40,-3 6 32,-1 5 22,0 4-54,1 6 10,2 7-5,4 5-66,3 5-47,3 1 140,3 1-47,4-1-84,5-4 67,5-3-91,3-4 127,3-4-76,0-4 63,-2-5 12,-2-7-3,-4-5 69,-3-4-28,-2-2-43,-2-1 14,-3 2-8,-4 4-56,-4 6 53,-3 4-56,-3 8 63,-1 9-205,1 9-211,3 7-892,7 1-1852,7-23 2411,-1 0-1,0 0 1,0 1-1,0-1 1,1 0-1,-1 0 1,1 1-1,2 3 1,-2-5-475,0 1 0,0 0 0,1 0 0,-1 0 1,1-1-1,-1 1 0,1 0 0,0-1 0,2 2 0,16 10-5960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03:24:24.210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39325.90625"/>
      <inkml:brushProperty name="anchorY" value="-22718.32617"/>
      <inkml:brushProperty name="scaleFactor" value="0.5"/>
    </inkml:brush>
  </inkml:definitions>
  <inkml:trace contextRef="#ctx0" brushRef="#br0">78 108 15539,'0'0'17171,"-9"12"-17177,-3 19 69,-1 20-63,2 19 0,3 13 0,3 8 0,1-2 0,3-7 0,2-13-345,3-17-173,0-17-709,1-15-603,-5-21 1790,0 1 0,0 0 0,0 0 0,0 0-1,0 1 1,0-1 0,0 0 0,0 0 0,0 0-1,0 0 1,0 0 0,0 0 0,0 0-1,0 0 1,0 0 0,0 1 0,1-1 0,-1 0-1,0 0 1,0 0 0,0 0 0,0 0-1,0 0 1,0 0 0,0 0 0,0 0 0,0 0-1,1 0 1,-1 0 0,0 0 0,0 0 0,0 0-1,0 0 1,0 0 0,0 0 0,0 0-1,1 0 1,-1 0 0,0 0 0,0 0 0,0 0-1,0 0 1,0 0 0,0 0 0,0 0-1,0 0 1,1 0 0,-1 0 0,0 0 0,0 0-1,0-1 1,0 1 0,0 0 0,0 0 0,0 0-1,0 0 1,0 0 0,0 0 0,0 0-1,0 0 1,0 0 0,0-1 0,0 1 0,1 0-1,-1 0 1,0 0 0,0 0 0,0 0-1,0 0 1,4-22-5017,1-19 663,-1-18 381,0-16 1470,-1-10 1685,0-7 717,-2 1 2771,0 6 1467,-4 11-308,-2 13 3,-3 17-1264,0 13-392,1 12-422,1 10-1146,3 5-392,6 7 676,12 7-739,12 9 103,14 8 54,13 10-304,10 9 181,5 6-176,0 6 45,-6 4-72,-45-42 64,15 24 0,-23-29-11,0 1 0,7 18 1,-11-21 27,-1-1 0,6 27 0,-11-31-18,1 1 0,0-1 1,-1 0-1,0 1 0,-2 12 1,0-14 1,0 1 1,0-1-1,0 1 1,-1-1-1,0 0 1,-4 8-1,1-7-11,0 1-1,0 0 1,0-1 0,-13 12-1,8-9 1,-2 0-1,-22 15 0,15-12 6,-30 13 0,-26 7-6,3-8 96,10-8 273,11-6-204,16-6-180,13-4 55,11-1-37,7-2 0,5-1 0,5 1-177,1 0-1005,0 0-3635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03:23:58.174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908.45233"/>
      <inkml:brushProperty name="anchorY" value="828.89221"/>
      <inkml:brushProperty name="scaleFactor" value="0.5"/>
    </inkml:brush>
  </inkml:definitions>
  <inkml:trace contextRef="#ctx0" brushRef="#br0">136 238 9538,'0'0'13683,"-4"-21"-12680,-2 1-382,-1 9 97,7 12-711,0-1 0,0 0 0,0 0 0,-1 0 0,1 0 0,0 0 0,0 0 1,0-1-1,-1 1 0,1 0 0,0 0 0,0 0 0,-1 0 0,1 0 0,0 0 0,0 0 0,-1 0 0,1 1 0,0-1 1,0 0-1,-1 0 0,1 0 0,0 0 0,0 0 0,0 0 0,-1 0 0,1 0 0,0 1 0,0-1 0,0 0 1,0 0-1,-1 0 0,1 1 0,0-1 0,0 0 0,0 0 0,0 1 0,-9 21 404,0 21-251,-1 19-25,0 16-78,-1 11-56,0 5-19,0-1 26,1-5-3,1-11 170,2-15 158,1-14-15,2-17 284,1-12-108,2-13 85,1-14-7,0-15-390,5-16 208,4-16-121,4-14-41,5-13 79,4-13-364,1-8 170,2-4-132,-2 3 103,-2 9-96,-5 15 132,-4 19-20,-3 19 215,-5 16-392,0 14 209,-3 12-133,-1 0 1,0 0 0,0 0 0,0 0-1,0 0 1,0 0 0,1 0-1,-1 0 1,0 0 0,0 0-1,0 0 1,0 0 0,0 0 0,0 0-1,1 0 1,-1 0 0,0 0-1,0 0 1,0 0 0,0 0 0,0 1-1,0-1 1,1 0 0,-1 0-1,0 0 1,0 0 0,0 0-1,0 0 1,0 0 0,0 0 0,0 0-1,0 1 1,0-1 0,0 0-1,1 0 1,-1 0 0,0 0-1,0 0 1,0 0 0,0 1 0,0-1-1,0 0 1,0 0 0,0 0-1,0 0 1,0 0 0,0 1-1,0-1 1,6 20 19,5 18 73,5 15 79,6 15-205,4 10 190,5 6-192,1 4 27,2 1-67,0-4 124,-2-5-68,-2-8 71,-3-10-65,-4-12 21,-5-11-297,-4-12-103,-5-9-63,-3-9-267,-3-7-160,-1-9-934,-3-15-767,-9-23-10425,-1 1 787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03:24:27.272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38427.0625"/>
      <inkml:brushProperty name="anchorY" value="-22627.70703"/>
      <inkml:brushProperty name="scaleFactor" value="0.5"/>
    </inkml:brush>
  </inkml:definitions>
  <inkml:trace contextRef="#ctx0" brushRef="#br0">2285 462 6953,'0'0'1817,"-55"8"-1457,-21 4 89,-21 5-450,-12 4-427,-6 0 116,-2 0-310,3-2-1599,7-5-2908,11-5 5330,14-3-704,12-6 3297,8-7-677,2-7-86,-2-8-639,-5-6-436,-5-3-485,-3-3-462,-1 1 318,1 1-286,3 3-27,3 3 1007,4 2-47,6 3-247,3 1 79,7 2-554,5 2 591,6 2-548,7 1-258,7 1 435,5 2-565,6 1 148,5 2-99,3 0-746,3 2 462,0-1-227,1 1 246,-2 2 264,-1-1-514,-1 2-236,-1 0 539,-1 0-141,0 0 333,-1 0-138,1-2 200,0 0-181,0-1 225,2 0-66,1-1 183,1 0-36,0 0 692,1-1-275,0 1-169,1 1 471,-1 0-472,-1 1 45,0 0-35,0 0-140,-1 1 361,2 0-93,0-1 284,1 1 643,0 0-616,1-1 211,0 1-274,0-1-343,-1 0 178,0-1-653,-2 0 306,-1 0 21,-1 0-180,-1-1 439,0 1 67,1 1-227,2 0 223,0 1-294,2 0-309,1 1 1884,0 2-1938,2 0 186,6 0 146,8 0-81,11 0 142,13 0-25,14 1-43,17 3 139,15 2-473,15 2 215,14 3 67,13 2-33,14 3 88,16 2-38,22 4-32,26 2 216,25 3-495,18 1 153,6-1 218,-2-3-351,-8-3 388,-7-3-78,-7-3 37,-4-2 22,-2 0-350,1 0 101,-6 0 119,-13 0-207,-21 0 257,-23 0-49,-15 0-93,-9 1-11,2 1-67,4 2 11,6 0-102,6 0 213,4 1-160,4-2 53,1 1-13,0-2 0,-2-1 0,-4-1 0,-6 0 0,-7-1 0,-7-1 0,-6-1 0,-5-1 0,-2 0 0,-2-1 0,2-1 0,1-1 0,3 0 0,2-1 0,3-1 0,1 0 0,-1 0 0,-3 2 0,-6 0 0,-8 1 0,-10 1 0,-6 0 0,-6 0 0,-3 0 0,-2-1 0,-1 1 0,-4-1 0,-2 2 0,-5-1 0,-4 1 0,-4-1 0,-4 0 0,-1-1 0,-1-1 0,0 0 0,-1-1 0,-1 0 0,-3-1 0,-4 2 0,-5-2 0,-7 1 0,-8-1 0,-8-1 0,-8 0 0,-7-1 0,-6-1 0,-5 0 0,-2 0 0,-2-1 0,0 0 0,0 0 0,0 0 0,0 0 0,0 0 0,1 0 0,-1 0 0,1 0 0,0 0 0,1 0 0,-3 0 0,-1 0 0,-3 0 0,-2 0 0,-3 0 0,-2 0 0,0 0 0,-1 2 0,-1 0 0,-1 0 0,-2 3 0,-3 1 0,-3 2 0,-2 1 0,-1 2 0,1-1-159,4 0 195,4-1-588,6-2 526,3-1-159,5-2-140,1-1 233,-4-1-1804,-5-1-1125,-7 0-6536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03:24:28.216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46943.14063"/>
      <inkml:brushProperty name="anchorY" value="-23958.79297"/>
      <inkml:brushProperty name="scaleFactor" value="0.5"/>
    </inkml:brush>
  </inkml:definitions>
  <inkml:trace contextRef="#ctx0" brushRef="#br0">157 604 4913,'0'0'13514,"0"-8"-11342,0-4-453,1-4-265,1-2 554,4-1-1216,3-3-226,6-2-118,5-4-408,7-3 112,4-5-172,2-4 36,-2-3 68,-4-2-108,-8-1 111,-6 3-53,-7 3 157,-7 35-194,1 1-1,0-1 1,-1 0 0,0 0-1,-1-5 1,1 8 5,0-1 0,-1 1 1,1-1-1,0 1 0,-1-1 0,1 1 1,-1 0-1,-3-4 0,2 4-1,1 0-1,-1-1 1,0 2-1,0-1 1,0 0-1,0 0 1,-4-1-1,1 1-4,1 1 1,-1-1-1,0 1 0,-9-1 0,8 2 6,-1 1-1,0-1 0,-13 4 1,11-1-3,-1 0 0,-17 8 0,17-5 10,0 0 1,-15 11-1,16-8 51,-1 0-1,-11 13 1,13-12-105,1 1 1,-10 15-1,11-16 62,1 2 0,-6 16 0,-3 22-188,15-44 160,0 0 0,-1 0 0,1 0 0,1 0 0,0 9 0,1-11 13,-1 0 0,0 0 1,0 0-1,1 0 0,-1-1 1,1 1-1,5 6 0,-4-7-4,0 0 0,-1 1 0,2-2 0,-1 1 0,0 0 0,1-1 0,-1 1 0,5 1 0,-2 0 9,1-1 1,0 0 0,0-1 0,11 3-1,-8-3 33,1-1-1,0 0 0,13 0 1,-12-2-39,1 0 0,22-6 1,-22 3 1,0 0 1,21-10-1,-22 8 0,0-1-1,18-14 0,-22 14 33,1-1 0,0 0 0,8-11 0,-11 11-43,0 0 1,0-1-1,7-14 0,-8 13 14,0 0 0,5-22 0,-1-19 60,-9 44-38,0 0 0,0-1 0,-1 1 0,-1-10 0,0 12-41,1 0-1,-1-1 0,0 1 0,0 0 1,-6-9-1,6 11 18,-1-1 1,0 1-1,0-1 1,0 1-1,-1 0 1,1 0-1,-5-3 1,3 3-11,0 0 0,-1 0 0,1 0 1,-1 0-1,-7-1 0,6 3-7,0 0 1,0 0-1,0 1 0,0-1 1,-9 2-1,6 0 23,0 1-1,0 0 1,-18 6 0,15-2-16,-1 0 0,-19 12 0,18-9 22,-28 24-1,30-21 51,-23 27 0,27-27-125,0 0 1,-10 19-1,13-20 60,0 1 1,-6 19-1,12-26-24,-2 1 0,1 0-1,1 0 1,-1-1 0,1 1 0,0 8-1,1-11 22,-1 0-1,1 1 1,0-1-1,0 0 1,0 0-1,0 1 1,1-1-1,-1 0 0,1 0 1,2 3-1,-2-3 4,1 0-1,-1 0 1,1 0-1,0-1 1,0 1 0,1-1-1,-1 0 1,0 0-1,4 2 1,0-1-4,0 0 1,0 0 0,0-1-1,13 3 1,-10-4 23,0 0 0,1 0 1,16-2-1,-15-1-1,1 0 0,24-6 0,-25 3 26,0 0 0,22-11-1,-23 10-55,0-1 0,18-15 0,-21 14 15,0 0 0,-1 0 1,10-13-1,-11 13 30,-1-1 0,0 0 0,6-14 0,-6 12-30,-1 0 1,4-19-1,-7 23 52,0-1 0,0 0 0,-1 0-1,-1-12 1,0 14-4,-1 0-1,1 0 0,-1 0 1,0 0-1,0 1 1,-3-7-1,1 7-8,1 0 0,0 0-1,-1 0 1,0 1 0,0-1 0,-6-4 0,4 4 31,-1 0 1,1 1 0,-1 0 0,0 0 0,-9-3-1,6 4-97,0 0 0,-1 0 0,-19-3 0,18 6 40,0 0 0,0 0 0,-22 4 0,22-1-15,-1 1-1,0-1 0,-20 11 1,22-8 22,-1 1 0,0 0 0,-18 15 0,22-14-31,-1 1 1,0 0-1,1 0 0,-8 13 1,9-11 8,-1 0 1,2 1 0,-8 20-1,11-24-26,1 1 0,-1 1-1,1-1 1,1 1 0,-1 10-1,2-14 1,1 1 0,-1-1 0,1 1 0,0 0 0,1-1 0,0 1 0,3 8 0,-3-10-55,1 0-1,0 1 1,0-1-1,1 0 1,-1 0-1,1 0 1,8 8-1,-7-8-42,1 0 0,1 0 0,0-1 0,-1 1 0,15 6-1,-12-7 137,1-1 0,0 1-1,0-1 1,14 2 0,-15-4-86,2-1 0,-1 1 0,0-1 0,16-2 0,-18 0 64,2 0 1,-1 0-1,0-1 0,16-7 1,-19 7 3,2-1-1,-1-1 1,-1 1 0,1-1 0,9-9 0,-11 9 1,1-1 0,-1-1 1,0 1-1,0-1 0,5-9 0,-5 7-15,-1 0 0,0 0 0,-1 0 0,3-11 0,-6 14-168,1-1 1,-1 0-1,0 1 1,0-1-1,0 0 0,-3-12 1,1 12-764,0 0 1,0-1-1,-1 1 1,0 0-1,-8-14 1,6 13-1858,-1 0 1,-1-1 0,0 1-1,-10-10 1,-25-20-3416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03:24:30.373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47920.89063"/>
      <inkml:brushProperty name="anchorY" value="-24261.78125"/>
      <inkml:brushProperty name="scaleFactor" value="0.5"/>
    </inkml:brush>
  </inkml:definitions>
  <inkml:trace contextRef="#ctx0" brushRef="#br0">387 289 10442,'0'0'11748,"-13"-14"-11445,-1-1 386,-1-2-367,2 1 320,2 2 81,3 3-177,1 1 162,2 2-357,2 1-77,1-1 568,1 0-793,0 0 123,1-1-68,1-2-32,-1 1-25,0 1-51,0 3 12,-3 1 291,-1 2-319,-5 4 212,-4 8-100,-5 8-96,-3 8 20,-1 6-15,2 3-94,4 2-77,5-4 213,7-6-286,4-24 248,0-1 1,1 1-1,-1-1 0,0 1 0,0-1 0,1 0 0,-1 1 0,1-1 0,-1 1 0,1-1 1,1 3-1,-1-3-8,0 0 1,1 0-1,-1 0 0,0 0 1,0 0-1,1 0 1,-1 0-1,0 0 1,1 0-1,-1 0 1,3 0-1,24 3 12,9-10-11,2-8 3,-1-9 167,-6-6 27,-9-3 264,-7-2-121,-10 0-170,-6 30-118,0 0-1,-1 0 0,1 0 1,-1 0-1,0 0 0,-1-4 1,0 4-60,1 1 1,-1-1-1,0 1 1,0-1-1,0 1 1,-3-4-1,2 4 20,0 0 0,0 0-1,0 1 1,-1-1 0,-6-4 0,-23-7 71,-6 8-104,33 7 26,-1-1-1,0 1 1,0 0-1,-6 2 0,6-1-3,0 0-1,0 1 0,1 0 0,-8 4 0,7-2 5,-1 0 0,1 1 0,-8 7 0,-17 24-26,8 6-91,7 2-321,8-3 411,10-37-60,-1 0 0,0 0 1,0 0-1,1 0 0,1 7 0,-1-10 61,0 1 0,0-1 0,0 1 0,1-1 0,-1 0 1,1 1-1,-1-1 0,1 0 0,4 4 0,-3-3 9,0-1 0,0 0 1,0 0-1,0 0 0,1 0 1,-1 0-1,7 2 0,-3-2-21,1 0 0,-1 0 0,15 1 0,-12-3 38,1 0 0,21-3-1,-19 1-22,0-1-1,17-6 0,-19 4 25,2-1 0,15-9 0,-18 9 50,0-1-1,15-13 1,-19 14 67,0-1 0,1 0 0,7-13 0,-9 14-20,-1-2 0,0 0 0,5-12 0,-6 13-10,-1-1 0,0 0-1,2-13 1,-4 15-56,0 0 1,0 0-1,0 0 0,-1 0 1,-2-8-1,2 8 45,-1 0 0,0 0-1,-1 0 1,-6-11 0,5 11-96,0 0 0,-1 0 0,1 0 0,-8-6 0,6 6 33,-1 1 0,0-1 0,-12-6 0,10 7-9,0 0 1,-19-5-1,-23-3-5,43 14-3,-1-2 0,0 1 1,-17 2-1,18 0 0,0 0 1,0 1-1,0 0 0,-11 4 0,11-2 0,-1 0 0,0 0 0,-12 10 0,12-7 0,0 0 0,-14 17 0,15-15-9,0 0 0,-8 16-1,-6 22-346,8-4 456,14-38-190,-1-1-1,0 1 0,1 0 1,0 9-1,1-13 64,-1 0 0,1 1 0,0-1 0,-1 1 0,1-1 1,0 0-1,0 1 0,0-1 0,1 0 0,1 2 0,-2-2-12,1 0 0,0 0 1,0 0-1,0 0 0,0-1 0,0 1 0,0-1 0,0 0 1,5 3-1,-3-2-39,1 0 1,0 0-1,1-1 0,8 2 1,29-3-127,2-10-46,-2-9 212,-7-6 22,-9-5 108,-9-2 186,-10 0-34,-8 29-212,0-1 0,0 1 0,0-1 0,-1 1 0,1-1 0,-3-6 1,2 7 10,-1-1 0,1 1 1,-1-1-1,0 1 1,0-1-1,-3-3 1,-19-15-102,-5 7-15,-2 5 5,29 11-63,-1-1 1,0 0 0,0 0-1,0 0 1,0 1-1,0-1 1,0 1 0,-3 1-1,3-1-306,0 1 0,0-1 0,1 1 0,-1-1 0,0 1 0,1 0 0,0 0 0,-3 3 0,2-2-1031,0 1-1,0 0 1,0 0-1,0 0 1,-2 6-1,-9 19-14824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03:24:33.921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46785.82031"/>
      <inkml:brushProperty name="anchorY" value="-23274.74805"/>
      <inkml:brushProperty name="scaleFactor" value="0.5"/>
    </inkml:brush>
  </inkml:definitions>
  <inkml:trace contextRef="#ctx0" brushRef="#br0">263 94 8874,'0'0'16897,"-20"-8"-15944,-4 1-39,-2 0-519,0 6-203,3 7 404,3 7-565,7 5 87,4 5 69,4 1-219,5-1 252,7-5-275,7-4 139,7-6 87,4-5-160,1-9 111,-3-6 144,-3-9-6,-6-5 304,-5-4-488,-7-1 37,-9 0 182,-8 4-356,-8 7 99,-5 6-36,24 13 12,0 0 0,0 1 0,0-1 0,-1 1 0,-7 0 0,8 2-30,0-1 1,0 0-1,-1 0 1,1 0 0,0 1-1,-5 3 1,3-2 16,0 1 1,1 0-1,0 1 1,-7 5 0,5-2-38,1-1 1,-12 18-1,-6 24-32,7 3 80,6 0-72,10-6 64,2-42-3,0 1-1,0-1 1,0 1 0,0 0 0,1-1 0,1 5-1,-1-6 11,-1-1 0,1 1 0,0-1 0,-1 1 0,1-1 0,0 1 0,1-1 0,3 4 0,-3-4-15,0 0 0,0 0 0,1 0 0,-1 0 0,0 0 0,8 2 0,-7-4 6,0 1 0,0 0 0,1-1 0,-1 1 0,1-1 1,4 0-1,-4-1 13,1 0 0,-1 0-1,1 0 1,10-5 0,-11 4-19,1-1 0,0 0 0,0-1-1,6-4 1,18-21 145,-8-7 74,-7-3-119,-6-2 233,-9 2-403,-8 4 206,-7 5-119,-6 8-11,-3 7-6,0 7-50,22 9 7,0-1 0,-1 0 0,1 0 0,0 0 0,0 0-1,-1 1 1,1-1 0,-4 2 0,4 0-109,0-1 0,0 0 0,0 1 0,0-1 0,0 1 0,0 0 0,0 0 0,-2 2 0,1 2-328,1-2 0,-1 1-1,1 0 1,0 0 0,-2 7 0,-7 40-5761,5 11-2941,2-7-3106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03:24:34.245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45748.84375"/>
      <inkml:brushProperty name="anchorY" value="-22598.58398"/>
      <inkml:brushProperty name="scaleFactor" value="0.5"/>
    </inkml:brush>
  </inkml:definitions>
  <inkml:trace contextRef="#ctx0" brushRef="#br0">0 188 15523,'0'0'13126,"12"-18"-13056,12-5-58,13-5-2,10-1-28,5 2-1741,0 3-222,-10 6-2080,-14 5-7438,-11 5 2093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03:24:34.528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46906.26563"/>
      <inkml:brushProperty name="anchorY" value="-23257.28906"/>
      <inkml:brushProperty name="scaleFactor" value="0.5"/>
    </inkml:brush>
  </inkml:definitions>
  <inkml:trace contextRef="#ctx0" brushRef="#br0">56 164 11811,'0'0'0,"-5"-28"6017,-3-11-2576,0 6-600,2 5-1012,1 8-542,1 7-626,2 11-23,1 9-42,1 11-4,0 12 35,0 10-335,0 11-107,0 8 209,-2 4-394,-1 2 190,-1-1-111,1-5-32,0-7 46,2-9-112,1-9 33,7-9-14,-6-23 0,0-1 0,0 1 0,0-1 0,1 1 0,-1-1 0,0 1 0,1-1 0,-1 0 0,1 1 0,1 0 0,24 8 0,12-5-10,12-4-939,8-5-265,5-5-1177,0-5-1303,-10-2 1482,-14-2-3416,-12-1-5391,-12 5 7372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03:24:34.704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48162.98438"/>
      <inkml:brushProperty name="anchorY" value="-24489.43555"/>
      <inkml:brushProperty name="scaleFactor" value="0.5"/>
    </inkml:brush>
  </inkml:definitions>
  <inkml:trace contextRef="#ctx0" brushRef="#br0">0 235 13499,'0'0'16310,"36"-32"-16242,17-7-65,20-6-1640,9-1-2710,1 5-4753,-15 10-6827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03:24:36.125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49404.67969"/>
      <inkml:brushProperty name="anchorY" value="-25101.35938"/>
      <inkml:brushProperty name="scaleFactor" value="0.5"/>
    </inkml:brush>
  </inkml:definitions>
  <inkml:trace contextRef="#ctx0" brushRef="#br0">407 2005 2961,'0'0'5762,"-28"21"-4740,-3 1 618,-1 1-182,3-4-202,6-4 332,6-6 169,4-3-213,3-2 51,0-1-471,-1 1 219,-3 2-138,-3 1-712,-3 2 298,-2 2-440,-2 0-235,0 1 332,3-1-530,2-1 230,4-3 24,3-1-214,4-1 462,1-2 2242,8-8-2310,5-4 16,6-7-406,7-7 160,7-7 130,6-6-199,6-5 175,3-4 90,3-3-250,1-2 298,2-2-447,-1-2 225,2 0 100,0-1-242,0-1 92,1 0 34,-1-1-157,1 0 217,0 0-236,1 0 72,-2 0 303,0 0-421,-1 2 141,-3 1-47,-1 1 0,-3 3 0,-3 1 0,-1 2 0,-2 2 0,1 1 0,-1 1 0,0-1 0,0 0 0,1 1 0,-1 0 0,0 0 0,-2 2 0,0 1 0,-2 1 0,-2 2 0,-1 1 0,-1 2 0,0 1 0,-1 2 0,1 1 0,-1 2 0,0 0 0,-1 2 0,0 2 0,-1 3 0,-2 1 0,-2 4 0,-2 1 0,-2 2 0,-2 2 0,0 1 0,-2 0 0,0 2 0,-2 0 0,-1 1 0,-1 0 0,-2 1 0,-1 1 0,-1 1 0,-1 2 0,1-1 0,-2 2 0,0-1 0,0 0 0,-1 2 0,0-1 0,0 0 0,0 1 0,0 0 0,0 0 0,0 0 0,-2 2-737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03:24:57.647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79080.25781"/>
      <inkml:brushProperty name="anchorY" value="-25860.45898"/>
      <inkml:brushProperty name="scaleFactor" value="0.5"/>
    </inkml:brush>
  </inkml:definitions>
  <inkml:trace contextRef="#ctx0" brushRef="#br0">535 1138 5009,'0'0'5361,"-15"0"-4565,-5 0 35,-4 0-87,-3 0 1,-3 0 5,-2 0-25,0 0-41,-2 0 113,0 0-91,1 0 133,1 0-122,2 0-194,3 0 129,1 0-167,3 0-50,1 0 76,3 0-144,1 0 115,3 0 11,2 0-116,3 0 39,1 0-240,4 0 167,0 0 3284,7 0-3413,3 0 144,4 0-78,6 0-45,7 0 209,9 0-260,9-2 66,9-2 79,10 0-228,9-2 258,8 0-203,7-1-69,4 0 253,2-1-328,0 1 121,-1 0 129,-1 0-308,-2 0 389,0-1-232,-1 1-123,0-2 367,2 0-439,3 0 212,2-1-67,4 1-8,3-1-31,4 1-21,3-1 78,1 1 105,1 0-232,1 0 86,-2 0 25,-2 0 4,-4 0-82,-4 0 27,-5 1-3,-4 0 26,-6 1-44,-4 1 14,-4 0-5,-2 0 93,-2 1-119,2-1 39,1 1-13,4-1 0,2 1 0,3 0 0,2 0 0,1 0 0,1 1 0,-2 0 0,-1 0 0,-2 1 0,-4-1 0,-1-1 0,-3-1-19,-1 0 43,-2-1-32,1 0 11,0-2-3,2 1 0,0 0 0,1 0 0,1 1-19,1 0 43,-1 1-32,0-1 11,-3 1-3,-2 0 0,-3 1 0,-3 1 0,-2 0 0,-2 0 0,-1 0 0,0 0 0,2-1 0,3-1 0,3-2 0,4-1 0,4-2 0,3-1 0,3-1 0,-1 0 0,-1 0 0,-3 0 0,-4 1 0,-2 2 0,-5 0 0,-1 0 0,-1 2 0,-2 0 0,1 0 0,0 1 0,1-1 0,1-1 0,1-1 0,0 0 0,0-2 0,-1 0 0,-1 0 0,-1-1 0,-2 1 0,-1 0 0,0 1 0,-2-1 0,0 1 0,-1 0 0,-1 0 0,-1 1 0,-2 1 0,0 1 0,1 0 0,0 1 0,2 1 0,2 1 0,3 0 0,2 1-65,3 0 149,1 0-112,1-1 37,-1 0-9,-2-1 0,-2 0 0,-2-1 0,-3-1-19,-4 0 43,-1 1-32,-2-1 11,-2 0-3,0 1 0,-1 0 0,0 0 0,0 0 0,1 1 0,1 0 0,0 1 0,0 0 0,0 1 0,-1 1 0,0 0 0,-1 0 0,-2-1 0,0 1 0,-1-1 0,-1 0 0,0 1 0,-1 0 0,0 1 0,-2-1 0,0 2 0,-1-1 0,1 0 0,-1 0 0,-1 0 0,0 0 0,0 0 0,-1 0 0,1 1 0,1-2 0,0 1 0,1 0 0,2 0 0,-1 0 0,0 1 0,0-1-19,-3 0 25,-1 0-9,-3-1 22,-2 2-25,-2-1 9,-1-1-3,1 1 0,-1-2-19,2-1 43,2 1-32,2-2 11,2 0-3,2 1 0,0 0 0,1 0-84,0 1 99,-2 1-109,-1 0 117,-3 1 30,-2 0-71,-3 0 120,-4 1-128,-2-1-45,-3 1-8,-2 0 115,-3 0-56,-2 0 88,-1 0-77,-2 1 53,-3-1-53,-1 0 14,-3 0 4,0 0 54,-2 1-80,0 0 26,-1-1-9,1 1 0,0 0 0,-1 1 0,1-1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03:24:16.882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19205.51758"/>
      <inkml:brushProperty name="anchorY" value="-18112.11719"/>
      <inkml:brushProperty name="scaleFactor" value="0.5"/>
    </inkml:brush>
  </inkml:definitions>
  <inkml:trace contextRef="#ctx0" brushRef="#br0">170 2190 7058,'0'0'7698,"-7"0"-6548,-2-1 257,-1 0-136,-1-1-16,-1-1-88,0 0-274,1 0 78,-1 0-165,0 0-207,0 0 126,1 2-168,2-1 109,-1 1-185,3 0-41,0 0 295,2 0-357,0 1 199,2-1-14,1 0-375,1 0 319,0-1-215,1-1-165,0-1 441,0-3-536,6-5 149,10-5 80,15-9-301,21-11 336,31-14-256,45-19 40,60-22 251,64-24-407,58-20 262,42-14-225,22-4 78,4 0-54,-9 7 20,-21 11-6,-26 13 85,-37 16-108,-42 16 36,-48 18 44,-44 15-7,-38 13-59,-30 9 19,-21 6-9,-19 6 93,-14 5-101,-12 5 175,-7 4-210,-6 4 66,-4 2-23,-1 3 0,-1 1 0,1 1 0,0-1 0,1 1 0,0 0-19,0-1-59,-1 0 90,7-19-13890,-11 11 15337,-3 1-97,-4 1 270,-6 2-546,-7 1-17,-6 4-95,-5 6-310,-3 6-139,2 6-579,2 6 251,8 2-257,8 0 84,7-1-65,8-5-33,4-20 82,0 0-1,0 1 0,1-1 1,-1 0-1,0 0 0,0 0 1,1 0-1,-1 0 0,1 0 1,-1 0-1,1 0 0,0 0 1,0 1-1,0 0-16,1-1 0,-1 0-1,0 0 1,1 0 0,-1 0 0,1 0-1,-1 0 1,1-1 0,3 2 0,22 4 37,6-9-36,3-7 92,-3-8-99,-5-7 118,-8-4 516,-7-2-295,-6-2 243,-9 3-495,-9 4 40,-6 6 368,-6 6-550,-3 6 188,-1 10-54,1 10-11,23-10-65,0 1 0,0 0-1,1 0 1,-1 0 0,-4 6 0,-8 22-7,5 6-294,11-32 301,-2 1 1,1-1 0,1 1 0,1 10 0,0-12-30,-1 0 0,1 0 0,-1 1 1,1-1-1,1 0 0,3 6 0,-2-6 7,0 0 0,0 0 0,0 0 0,0-1 0,1 1 0,5 2 0,-2-2-34,0 0 0,1 0 0,16 5 0,-10-5-86,32 4 1,-30-7 171,0-1 1,19-1 0,-19-1-45,36-9 1,-39 7 25,2-2 0,18-8 0,-23 8 31,0 0 0,21-15 0,-26 15 9,1 0-1,0-1 1,-1 1-1,7-9 1,-8 9 51,-1-1-1,1 0 1,-1 0 0,4-9-1,-6 10-24,0 0-1,0 0 0,-1 0 1,1 0-1,0-8 0,-2 9-43,0 0 0,0 0 0,-1 0-1,1 0 1,-1 0 0,-2-7-1,1 7 40,0 0-1,0 0 1,0 0-1,-1 0 1,-5-8-1,5 8-74,-1 0 0,-1 0 1,1 0-1,-9-6 0,8 6 29,-1 1 0,-1 0 0,-11-6 0,-22-5-9,0 10 2,35 6-8,0-1 0,-1 1 0,1 0 0,-1 0-1,-5 2 1,7-1 8,-1 0 0,0 0 0,1 0 0,-1 1 0,-5 4 0,5-4-9,0 1 1,1 1-1,0-1 0,-6 8 0,-10 22-4,7 4-85,5-1-183,10-3 224,-2-31 44,1 0-1,0 0 1,0 0 0,0 0 0,1 0 0,2 5 0,-3-6 4,1 0 0,-1 0 0,1 0 0,0 0 0,0 0-1,0 0 1,0-1 0,2 3 0,21 7-3,3-5 79,-1-8 81,-3-7-196,-6-6 75,-6-4 242,-5-4-234,-9 0 177,-7 1-124,-7 3-105,-5 5 29,-3 4-114,21 11-118,0-1-1,0 0 1,-1 0-1,1 0 0,0 0 1,0 1-1,-4 1 1,3-1-204,0 1-1,0 0 1,0 0 0,0 1-1,-6 4 1,-20 23-6504,17-16-3045,1 3-1786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03:23:58.478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366.18137"/>
      <inkml:brushProperty name="anchorY" value="-628.70361"/>
      <inkml:brushProperty name="scaleFactor" value="0.5"/>
    </inkml:brush>
  </inkml:definitions>
  <inkml:trace contextRef="#ctx0" brushRef="#br0">1 185 15491,'0'0'13451,"-1"0"-13029,3-1-129,5-3 80,7-2-427,9-4 116,10-3-63,8-3-54,7-4 71,4-1-24,0-1 18,-4 3-41,-6 2 40,-9 4-13,-10 2-14,-9 5 42,-6 2-88,-4 2-142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03:24:18.015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24239.22656"/>
      <inkml:brushProperty name="anchorY" value="-16952.88086"/>
      <inkml:brushProperty name="scaleFactor" value="0.5"/>
    </inkml:brush>
  </inkml:definitions>
  <inkml:trace contextRef="#ctx0" brushRef="#br0">1 214 10850,'0'0'13569,"7"-38"-12113,2-4 19,-1-2-499,0 6 116,-3 10-690,-2 10 130,-1 12-115,-1 18-406,-1 18 438,0 20-422,0 19 114,2 14 58,4 11-243,3 3 0,6-2 65,2-10-825,4-16 135,0-19-1140,-18-45 1328,0 0-1,0 0 0,1 0 1,5 7-1,-8-13 299,0 2-1,0-1 1,0 1 0,0-1 0,0 1 0,0-1-1,0 0 1,0 1 0,0-1 0,0 0 0,0 1-1,0-1 1,0 0 0,0 0 0,0 0 0,0 0-1,0 0 1,0 0 0,0-1 0,0 1 0,0 0-1,0 0 1,2-1 0,-1-1-384,0 1-1,1-1 1,-1 0-1,1 0 1,-1 0 0,0 0-1,0 0 1,0 0-1,0-1 1,2-3 0,3-4-2401,-1-1 0,8-18 0,8-22-2984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03:24:18.211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25343.21875"/>
      <inkml:brushProperty name="anchorY" value="-18226.58398"/>
      <inkml:brushProperty name="scaleFactor" value="0.5"/>
    </inkml:brush>
  </inkml:definitions>
  <inkml:trace contextRef="#ctx0" brushRef="#br0">12 0 10970,'0'0'17091,"-3"40"-16046,0 19 265,0 18-831,0 13 77,4 5-131,4 1-474,6-4 340,5-7-354,3-12-269,0-11 184,-1-16-1690,-3-14-832,-5-13-1172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03:24:18.361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26291.66016"/>
      <inkml:brushProperty name="anchorY" value="-19942.22461"/>
      <inkml:brushProperty name="scaleFactor" value="0.5"/>
    </inkml:brush>
  </inkml:definitions>
  <inkml:trace contextRef="#ctx0" brushRef="#br0">0 104 6953,'0'0'19559,"30"-7"-19113,26-7-494,24-9-2167,16-8-7382,-12 2-6742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03:24:18.597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27483.75586"/>
      <inkml:brushProperty name="anchorY" value="-20685.63281"/>
      <inkml:brushProperty name="scaleFactor" value="0.5"/>
    </inkml:brush>
  </inkml:definitions>
  <inkml:trace contextRef="#ctx0" brushRef="#br0">1 0 4601,'0'0'632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03:24:19.657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28330.42188"/>
      <inkml:brushProperty name="anchorY" value="-21532.30078"/>
      <inkml:brushProperty name="scaleFactor" value="0.5"/>
    </inkml:brush>
  </inkml:definitions>
  <inkml:trace contextRef="#ctx0" brushRef="#br0">560 153 4705,'0'0'0,"-26"-7"1856,-15-4-690,0 0-475,-1 0 65,2 0-433,5 2-242,4 2 28,5 2-117,6 1-28,4 1 50,2 0 119,2 0 882,-1 1-64,-2-2-163,-2 0 235,-4-2 186,-1 0 264,-2-1 851,1 0-437,2-1 455,3 1-499,3 2-364,5 0 147,2 2-613,4 1-215,2 1 134,0 1-8,4 0-800,11 0 144,14 1-185,21 3-28,29 6 369,39 6-359,48 8 187,47 11-193,41 9-54,28 7 10,13 8-15,4 6 0,-2 4 0,-6 3 0,-8 1 0,-8-2 0,-10-2 0,-18-7 0,-25-8 0,-31-8 0,-33-10 0,-26-7 0,-16-5 0,-9-4 0,-6-2 0,-6-4 0,-5-2 0,-7-3 0,-11-2 0,-9-2 0,-12-2 0,-11 0 0,-9-1 0,-10 1 0,-6-1 0,-5 2 0,-2 1 0,-2 2 0,1 1 0,0 1 0,0 1 0,1-1 0,-1-2-75,-1-1-258,-1-1 106,0-2-517,-2-1 36,0-1 84,-2-4-128,-4-4 730,-5-4 216,-5-3 578,-7-3-84,-4-1-69,-4 0 142,-2 3-597,1 3 22,1 4-93,4 6-98,4 9 18,20-6-13,1 0 0,-1 1 0,1-1 0,-1 1 0,1-1 0,-1 1 0,1-1 0,0 1 0,-2 2 0,-7 23 0,4 8 0,10 3-187,10 0-95,-11-33 267,1 1 1,0-1 0,0 0 0,7 8 0,-6-9-59,1 1 1,0 0-1,0-1 1,7 4-1,31 11 89,2-7-48,-1-8 23,-6-9 196,-36 4-194,1 0 1,-1 0 0,1-1-1,-1 1 1,1-1 0,3-2-1,-4 2 10,-1 1 0,0-1-1,0 0 1,0 0 0,0 0 0,0 0-1,-1 0 1,3-3 0,-3 3 39,0 0 1,0-1 0,0 1-1,0 0 1,0-1 0,-1 1-1,1-1 1,0-3 0,-1 3-57,0 0 0,0 0 1,-1 0-1,1 0 0,-1 0 1,1 0-1,-3-5 0,-14-21 256,-10 2-193,-7 5-42,-4 6 107,0 6-142,2 9-32,4 10 72,29-8-44,0 1 1,0 0-1,-1 0 0,1 0 0,0 1 0,-3 2 1,-12 20 16,6 2-190,7 1 82,8-3 78,-2-23 25,0 0 1,0 0 0,0 0-1,0 0 1,1 0 0,-1 0 0,0 0-1,4 2 1,17 10 11,7-5-59,3-4 39,0-9 31,-5-7 48,-7-7-67,-6-7 472,-9-4-444,-12-3 161,-11 0-149,-9 2-16,-5 6-1,0 9-847,30 15 292,-1-1 1,0 0-1,0 1 0,0 0 1,0-1-1,0 1 0,-6 1 1,8-1-137,-1 0 0,0 1-1,0-1 1,1 1 0,-1 0 0,0-1 0,1 1 0,-1 0-1,1 0 1,-1 0 0,-2 2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03:24:20.202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33411.13281"/>
      <inkml:brushProperty name="anchorY" value="-23232.32813"/>
      <inkml:brushProperty name="scaleFactor" value="0.5"/>
    </inkml:brush>
  </inkml:definitions>
  <inkml:trace contextRef="#ctx0" brushRef="#br0">0 148 12203,'0'0'19983,"10"-5"-19845,13-4 230,18-4-413,19-5 85,16-1-348,11-1 256,4 1-820,-3 3 36,-13 3-469,-18 5 364,-19 3 67,-19 3 93,-17 1 792,-6 1 80,-15 2-216,-11 2 348,-6 4 833,-1 1-392,3 2 316,5 3-390,6 2-102,6 5 565,7 6-766,4 8 123,3 8-96,3 12-358,0 9 95,2 11-51,-1 7 0,1 7 0,2 2 0,0-1 0,2-4-149,-1-9-1078,0-11-271,-2-13-1416,0-16-1842,-2-13 940,-5-11-2672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03:24:20.470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34704.03906"/>
      <inkml:brushProperty name="anchorY" value="-25028.85938"/>
      <inkml:brushProperty name="scaleFactor" value="0.5"/>
    </inkml:brush>
  </inkml:definitions>
  <inkml:trace contextRef="#ctx0" brushRef="#br0">67 119 6305,'0'0'21576,"-21"-1"-20015,-1 0-742,4 0-488,13 1 698,18-2-846,22-1 121,20-3-129,17-1-182,11-3 89,6-1-97,-1-1-61,-8 0 91,-12 1-15,-15 2-4,-14 2 154,-14 3-183,-11 1 257,-7 1-281,-4 2 21,-2-1-170,2 1 261,5-1-255,9-1-452,9-2-1917,7-2-4420,-19 4-4312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03:24:59.742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90610.73438"/>
      <inkml:brushProperty name="anchorY" value="-25564.52734"/>
      <inkml:brushProperty name="scaleFactor" value="0.5"/>
    </inkml:brush>
  </inkml:definitions>
  <inkml:trace contextRef="#ctx0" brushRef="#br0">89 279 10122,'0'0'13412,"2"-11"-12271,1-2-247,-1-3 223,0-1-142,-1-1-14,0-1-49,0-2-253,-6-2-64,-3-2-308,-5 0-211,-2 2 204,-1 1-331,1 6 252,3 3-135,4 4-18,2 4-48,3 3-48,5 2-123,7 3 207,11 4-125,10 3 97,11 2-118,5 1-104,3-2 268,-4-1-256,-6-3 203,-10-1-77,-9-3 153,-8-1-30,-6 0 342,-5-1-250,-1 1 54,-2 3-217,1 5 26,-3 8-60,-3 9 73,-2 11-24,-4 9 18,-1 8-12,-2 6 61,1 1-74,1-2 24,1-3-74,2-6-410,1-7-204,3-7-596,2-9-1193,1-8-2156,8-8-1805,19-10-6861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03:25:00.108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91598.86719"/>
      <inkml:brushProperty name="anchorY" value="-26856.28125"/>
      <inkml:brushProperty name="scaleFactor" value="0.5"/>
    </inkml:brush>
  </inkml:definitions>
  <inkml:trace contextRef="#ctx0" brushRef="#br0">0 76 8914,'0'0'18226,"2"-4"-17699,1 0-69,-1 0-262,0 5 96,0 8 155,1 9-491,0 8 154,3 5-118,3 3 44,4 0-44,4-3 12,4-6-4,4-7 196,3-6-242,4-6 155,2-8 36,0-8-162,0-9 829,-4-7-448,-5-5-82,-6-4 238,-7-2-260,-4 0 160,-11 2 167,2 31-603,0 0 1,0 0 0,-1 1 0,0-1-1,1 0 1,-4-3 0,3 4 26,0 0 0,-1 1 0,1-1 1,-1 0-1,0 1 0,1 0 0,-5-3 0,2 2-10,0 1-1,0-1 1,0 1-1,-9-3 1,-28-3-542,-5 11-565,0 9-3858,4 7-7981,10-1-644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03:25:02.344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92523.15625"/>
      <inkml:brushProperty name="anchorY" value="-27679.65234"/>
      <inkml:brushProperty name="scaleFactor" value="0.5"/>
    </inkml:brush>
  </inkml:definitions>
  <inkml:trace contextRef="#ctx0" brushRef="#br0">173 215 6937,'4'0'14628,"-4"0"-14167,1 0-182,1 0 81,-1 0-83,0 0 37,1 0 127,-1 0-158,1 0 101,-1 0 63,1-2-291,1 0 100,0-1-116,0-1-52,0-1 113,-1 0-245,1 1 73,-1 0 9,-1 1 7,0 2-37,-1-1 4,0 2-12,0 0 104,0 0-133,0 0 44,0 0-34,0 0-22,0 0 51,0 0 2,0-2-17,1 0 73,0-1-87,1-2 29,1 0-10,1-1-56,0-1 72,0-1-24,-1 0 17,0-1 54,-1-1-81,0-1 28,-1 0-20,0 0-34,-1 0 56,0 0 0,0 0 39,0 1 20,-1 0-87,-2 1 84,-3 2-47,-2 1 32,-4 2-63,-2 2 18,-5 1-8,-2 1 18,-3 4-23,-1 3 8,0 4-13,2 4-6,3 2 20,4 1-6,5 0 2,4 0-28,3 0 36,2-1-12,2-1 4,0-1-19,2 0 24,3-3-7,1-1-45,5-2-24,2-3-42,3-2 138,2-2-99,2-1 118,3-2-60,1-3 20,0-4-4,-1-4 298,-1-4-187,-3-2 212,-4-1 159,-4 1-68,-3 3 327,-4 3-301,-2 3-158,-1 3 342,-2 3-589,1 2 91,-1 1-126,0 0 68,1 2-93,0 5 36,-1 8-13,-1 9-54,-1 9 72,-2 11-24,-1 8-1,-2 8 114,0 4-219,0 1 152,0-2-50,2-5-62,2-7 95,2-9-32,0-10-437,2-9-395,0-9-73,0-6-468,1-24-9997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03:24:13.628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18311.02539"/>
      <inkml:brushProperty name="anchorY" value="-15832.53418"/>
      <inkml:brushProperty name="scaleFactor" value="0.5"/>
    </inkml:brush>
  </inkml:definitions>
  <inkml:trace contextRef="#ctx0" brushRef="#br0">700 1 12803,'0'0'15039,"-47"3"-14510,-19 10 217,-19 17-358,-10 16-268,-3 18 284,5 14-413,66-49 99,-27 33 1,35-36-42,-26 45 1,32-48-26,-19 51 1,25-55 19,2 1-1,-7 34 1,12-42-50,-1 1 1,1-1-1,0 1 0,4 23 1,-2-28 8,1 1-1,-1-1 1,1 1 0,1-1-1,-1 1 1,9 11 0,-7-12-23,0-1 0,1 1-1,0-1 1,1-1 0,-1 1 0,11 7 0,-7-7 28,0 0 0,1-1 0,0 0 0,20 8 0,-13-7-123,1-1-1,32 6 1,-21-6-21,34 2 1,30-8-88,-67-1 205,33-8-1,-42 5-41,1-1 0,18-7 0,-28 8 69,1 0 0,0-1 0,16-11 0,-21 13 15,1-1 0,-1 0 1,0-1-1,-1 0 0,8-9 0,-10 11-23,1 0 0,-1-1 0,0 1 0,0-1 0,-1 0 0,1 0 0,-1 0-1,1-6 1,-2 8 13,1-1-1,-1-1 1,0 1-1,0 0 1,-1 0-1,1 0 1,-1-1-1,1 1 0,-1 0 1,-2-5-1,1 4-3,-1 0 0,1 0 0,-1 0 0,0 0 0,0 0 0,0 0 0,-6-5 0,2 4 10,0-1 0,-1 0 0,1 1 0,-11-5 0,5 4 34,0 0 0,-22-5 0,-33-5-89,-2 6 60,7 8 106,12 6-159,14 6 44,35-10-6,0 1-1,0 0 1,0 0-1,0 0 1,0 1-1,0-1 0,0 0 1,-3 4-1,6-5-7,-2 1-1,1-1 0,0 0 0,-1 1 0,1-1 0,0 1 0,0-1 1,0 1-1,-1 0 0,1-1 0,0 1 0,0-1 0,0 1 0,0-1 1,0 1-1,0-1 0,0 1 0,0-1 0,0 1 0,0-1 0,1 1 1,-1 0-1,0-1 0,0 1 0,0-1 0,1 1 0,-1 0 0,2 0 15,0 1-1,0 0 1,-1-1-1,1 1 1,0-1-1,0 0 1,0 0-1,0 0 1,3 2-1,37 9-52,18-3 3,11-6-80,5-4 199,-2-7-120,-9-6 146,-12-2-47,-15-2 484,-14 2-134,-10 2-46,-8 2 200,-6 5-456,-6 2 248,-3 6-424,-4 10 112,-1 14-48,-1 15 0,0 15 0,3 13 0,2 12 0,3 6 0,2 2 0,3-1 0,1-5 0,1-9 0,1-11 0,1-13 0,1-14 0,0-11 0,1-10 0,0-7 0,1-5 0,0-3-19,2-3-1236,2-5-2756,-1-3-4564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03:25:02.740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93401.60938"/>
      <inkml:brushProperty name="anchorY" value="-29030.14648"/>
      <inkml:brushProperty name="scaleFactor" value="0.5"/>
    </inkml:brush>
  </inkml:definitions>
  <inkml:trace contextRef="#ctx0" brushRef="#br0">46 52 5737,'0'0'19394,"1"2"-18822,0 10-120,-1 8-133,-1 9-254,0 9 142,0 3-245,0 2 45,1-3-2,4-4-7,6-8 11,-9-26 20,1 0 0,-1 0 0,1 0-1,-1 1 1,1-1 0,0-1 0,3 4 0,19 8 45,4-9 368,3-9-195,2-10 51,-1-9 721,-3-8-397,-5-6 222,-6-6-251,-7-2-137,-4 1-26,-8 3-51,-1 38-387,1-1 0,0 0 0,-1 0 0,1 1 0,-5-8 0,4 10 16,0-1 1,0 0 0,0 0-1,-1 0 1,1 0 0,-1 1-1,-5-5 1,3 4-9,1 1-1,-1-1 1,0 1 0,0 0 0,-9-3 0,4 3-314,-1 0 0,-20-2 0,-31 7-4542,-4 6-10422,11 2 4187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03:25:05.322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92509.21094"/>
      <inkml:brushProperty name="anchorY" value="-28154.50781"/>
      <inkml:brushProperty name="scaleFactor" value="0.5"/>
    </inkml:brush>
  </inkml:definitions>
  <inkml:trace contextRef="#ctx0" brushRef="#br0">438 10 10138,'0'0'13068,"-18"-5"-11673,-6 0-396,-7 7 84,-6 8 29,-5 10-384,-3 13 3,-1 11-401,1 10-57,3 8-124,6 4-101,8 3 63,8-2-132,8-3 7,6-7-43,6-8 72,9-9-25,-7-37-47,0 1 0,-1 0-1,1-1 1,0 0 0,1 1-1,4 4 1,-5-5 47,1-1 0,-1 1 0,1-1-1,0 0 1,0 0 0,0 0 0,4 1 0,27 8 8,5-6-138,3-10 116,0-8-32,-4-8 120,-7-5-88,-8-4 378,-7-3 51,-10 2 173,-6 28-525,-1 0 1,1-1-1,0 1 1,-1 0-1,1-1 1,-3-5-1,1 7-41,1-1-1,-1 1 1,1-1 0,-1 1-1,1-1 1,-1 1-1,0 0 1,-3-3-1,2 3 22,0-1 0,-1 1-1,1 0 1,-1-1 0,-7-2-1,-27-6-49,-5 6 38,-3 8-19,2 9-310,5 7-743,34-15 558,0 0 0,0 0 1,0 0-1,-5 6 1,-11 19-4357,9-1-1523,5-4-11718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03:25:05.734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91225"/>
      <inkml:brushProperty name="anchorY" value="-27894.27148"/>
      <inkml:brushProperty name="scaleFactor" value="0.5"/>
    </inkml:brush>
  </inkml:definitions>
  <inkml:trace contextRef="#ctx0" brushRef="#br0">151 0 13555,'0'0'13717,"-3"14"-13440,-2 7-35,-2 9 106,-1 4-330,2 2 20,2-1 0,0-3-36,6-5-10,8-6-34,6-7 26,9-6 8,6-6 6,3-8 1,2-9 66,-2-7 38,-7-5 572,-6-5 374,-8-1-292,-8 0 45,-6 29-746,1 1-1,-1-1 0,1 0 0,-1 0 1,0 1-1,-2-6 0,1 6-27,0 0-1,0 0 1,0 0-1,0 0 1,-1 0-1,1 0 1,-4-2-1,3 2-13,-2 0-1,1 0 0,0 0 1,-1 1-1,-6-3 0,-33-8-1,-8 5-1,-6 8-627,0 6-2457,4 4-5665,12-1-13251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03:25:08.725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90227.55469"/>
      <inkml:brushProperty name="anchorY" value="-27081.8418"/>
      <inkml:brushProperty name="scaleFactor" value="0.5"/>
    </inkml:brush>
  </inkml:definitions>
  <inkml:trace contextRef="#ctx0" brushRef="#br0">411 76 8586,'1'0'17074,"1"0"-15919,0 0-256,-1-1-126,0-2-427,-1-3-190,-5-1 180,-4-3-395,-8-1 111,-8-1-53,-6 2-26,-7 3 17,-4 2 11,-2 1-13,0 5-69,4 6 103,4 4-43,6 4 14,6 4-66,8 2 93,6 1-143,5 0 146,4-1-92,6 0 83,8-3-22,7-1 36,6 0 20,7-2-69,2 0 32,2-1-41,-2 1 20,-3 2 11,-6 1-4,-8 1 78,-6 3-87,-6 1 160,-6 2-187,-8 0 59,-8-2 111,-8-2-168,-4-4 158,-4-4-1,-1-5 20,1-3 85,4-3-273,4-6 140,5-4-33,6-6-72,5-3 79,3-5-16,8-2-52,8-2 0,10-2 6,10 0-90,9 1-20,7 0 131,4 2-212,-1 4 123,-1 2-96,-5 4 183,-6 4-138,-8 4 66,-6 3 1,-6 2 53,-5 1-13,-3 2 18,0-1-13,-1 2 79,-1 2-97,1 6 31,1 5 112,0 5-148,2 4 50,0 2 59,3 2-106,3-2 91,4-4-84,5-4 24,6-6 2,3-4-13,4-6 4,0-7 130,-2-6-47,-5-7 479,-7-6-2,-8-4-102,-6-4 187,-7-1-290,-8-1-46,-11 2-340,-8 3 79,-10 5-49,-6 6 0,-6 5 0,-4 6 0,-2 11-1139,2 10-4155,4 6-9470,11 0 3329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03:25:10.858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91238.98438"/>
      <inkml:brushProperty name="anchorY" value="-27999.99219"/>
      <inkml:brushProperty name="scaleFactor" value="0.5"/>
    </inkml:brush>
  </inkml:definitions>
  <inkml:trace contextRef="#ctx0" brushRef="#br0">28 46 11202,'0'0'15046,"-4"-8"-13713,0-2 26,-1 1-218,1 2-382,1 1 96,0 2-390,1 2 150,1 4-716,0 7 194,1 8-93,1 9 0,5 7 0,5 6 0,4 2 0,3 1 0,2-2 0,-1-4 0,-2-6 0,-2-6-513,-4-5-890,-3-7-1327,-2-5-2739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03:25:11.285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92215.4375"/>
      <inkml:brushProperty name="anchorY" value="-29181.82422"/>
      <inkml:brushProperty name="scaleFactor" value="0.5"/>
    </inkml:brush>
  </inkml:definitions>
  <inkml:trace contextRef="#ctx0" brushRef="#br0">80 17 12899,'0'0'15536,"0"3"-14631,0 7-197,-1 6-223,0 7-187,1 5-34,-1 4-287,1 2 60,-1-1-35,5-3-12,4-4 4,4-5-254,4-6 184,4-6 81,1-4-101,0-4 89,-1-5-51,-3-6 126,-4-5-74,-3-6 233,-5-5-64,-2-3 94,-6-3-168,-7-1 25,-6 0-14,-6 3-107,-3 4 104,-2 6-73,-1 7-25,-1 5 8,2 5-577,4 8-1302,6 4-2389,5 4-2698,6 13-10179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03:25:11.646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91289.42969"/>
      <inkml:brushProperty name="anchorY" value="-28371.55078"/>
      <inkml:brushProperty name="scaleFactor" value="0.5"/>
    </inkml:brush>
  </inkml:definitions>
  <inkml:trace contextRef="#ctx0" brushRef="#br0">0 92 11386,'0'0'15460,"0"-2"-14815,0 3-249,0 6 236,2 7-330,1 7-254,3 6 159,3 3-245,3 2 62,4-4-33,3-4 2,5-6-1,4-7-46,2-4 68,3-10 100,0-7 103,-4-9 503,-4-6 75,-5-5-320,-7-4 237,-5-1-360,-6-1 21,-8 2-419,-8 3 103,11 27-57,1 1 0,-1-1 0,-1 1 0,1-1 0,-5-3 0,4 4 0,-1 0 0,0 0 0,0 1 0,-8-4 0,-30-4-495,33 10-89,0-1-1,-20 3 1,-22 10-6106,30-6-5617,0 2-2288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03:25:14.221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92184.09375"/>
      <inkml:brushProperty name="anchorY" value="-29154.24805"/>
      <inkml:brushProperty name="scaleFactor" value="0.5"/>
    </inkml:brush>
  </inkml:definitions>
  <inkml:trace contextRef="#ctx0" brushRef="#br0">106 29 14331,'0'0'13692,"0"-7"-12647,0 0-432,0 0 35,0 1-146,0 4-356,-3 8 194,-1 11-400,-4 11 190,-3 12-14,-2 9-135,-1 6 46,-1 2 27,3-2-3,2-7-62,3-9 21,2-10-20,2-10 13,2-8-4,1-5 85,1-5 134,5-7-219,6-6 123,8-6-144,7-4 9,7-1-35,4 1 60,1 4-20,0 3-2,-4 5-90,-4 4-96,-7 3-398,-5 2-300,-6 1 149,-5 0-701,-4 1 442,-3 0 288,-4-3-182,-3-4 717,-3-5 183,-2-4 418,-1-6 181,-1-3 169,3-2 249,1 1 36,2 2-24,3 5-71,1 3-268,2 5 406,0 4-1314,0 3 384,1 5-168,0 8 0,1 10 0,-1 9 0,0 10 0,0 7 0,1 5 0,1 1 0,2-3 0,1-4-681,2-6-1533,1-8-2610,1-10-3056,10 0-8270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03:25:14.599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93241.98438"/>
      <inkml:brushProperty name="anchorY" value="-30527.90234"/>
      <inkml:brushProperty name="scaleFactor" value="0.5"/>
    </inkml:brush>
  </inkml:definitions>
  <inkml:trace contextRef="#ctx0" brushRef="#br0">1 95 12443,'0'0'18285,"0"-3"-17597,0 4-296,0 8-166,1 9 96,1 10-382,3 5 210,4 6-124,2 1-27,3-2 9,4-5-101,3-7-235,3-8 360,2-7-170,3-9 159,1-9 49,-1-11 46,-2-8 145,-3-8-109,-6-6 43,-5-3-226,-6-1 62,-3 0-31,-7 4 0,-8 5 0,9 31 0,0 0 0,0 1 0,-1-1 0,1 0 0,-6-5 0,5 7 0,-1-1 0,1 0 0,-1 1 0,1-1 0,-1 1 0,-5-2 0,2 2-82,0 0 0,0 0 0,1 1-1,-12-2 1,3 6-3625,1-2 0,1 1 0,-17 4 0,-37 11-14952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03:25:16.618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94153.55469"/>
      <inkml:brushProperty name="anchorY" value="-31308.66797"/>
      <inkml:brushProperty name="scaleFactor" value="0.5"/>
    </inkml:brush>
  </inkml:definitions>
  <inkml:trace contextRef="#ctx0" brushRef="#br0">261 0 14363,'0'0'15603,"-10"2"-15459,-4 6 261,-7 11-213,-5 12 8,-2 10-4,-2 10-116,0 4 22,3 2-115,3-3-10,4-7 25,6-7-5,5-11 2,4-10 10,3-8 63,2-6 85,0-6-178,2-6 125,3-7-60,4-5-51,4-2 17,5-1 46,5 3-72,4 3 24,3 5-27,3 4-172,3 3 245,1 5-642,1 4-177,-3 3-357,-3 1 457,-5 0 177,-7-1 99,-7-3 429,-5-1-91,-4-4 497,-3-7-22,-1-7 276,-1-9-92,-1-7-95,-2-6-132,0-1-29,0 0 206,-1 5-218,1 7 177,0 8-71,0 6-520,0 7 151,0 9-77,0 11 0,0 11 0,1 9 0,1 8 0,0 5 0,2 3 0,-1-1-420,1-4-394,0-7-1331,0-8-257,1-9-3246,0-9-137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03:24:39.316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51719.88672"/>
      <inkml:brushProperty name="anchorY" value="-23971.27734"/>
      <inkml:brushProperty name="scaleFactor" value="0.5"/>
    </inkml:brush>
  </inkml:definitions>
  <inkml:trace contextRef="#ctx0" brushRef="#br0">586 142 7114,'0'0'8471,"-26"-11"-7614,-4-3 262,-5 0-216,1 1 179,2 2-113,1 1-191,0 2 250,-1 1-657,-2 0-90,-2 1 74,-3-1-361,-1 1 265,0 0 96,3 1-48,5 0 97,5 1-31,6 1-6,7 1 134,5 1-161,5 0 240,2 1 279,5 0-353,6 0-346,9 0-52,12 0 160,15 0-310,18 3 214,21 3-13,21 5-101,18 3 186,16 4-300,12 1 90,7 1 88,3 1-157,0-1 258,-6-1-2,-8-1-160,-9-1 237,-12-1-365,-10-1 108,-11 0 15,-7 2 31,-5 0-80,-1 2 74,0 2-89,2 1 194,5 2-236,4 0 76,0 2-45,1-1-13,-3 0 31,-3-1-2,-5-2 2,-7-1 141,-6-2-180,-7-2 60,-7-1-76,-5-1 16,-5-1 48,-6-2-16,-4-1 17,-4-1 82,-3-1-107,-3-1 26,-2 0-8,1-1 54,0 0-82,1 1 37,1 1-12,2 1 29,1 1-36,1 0 12,1 2-4,0-1 37,0 1-48,1-1 17,-2 0-6,0 1 18,-1-2-23,-2 0 8,-1-2-13,0 0 50,-1-2-52,-2 0 18,-1-2 3,-4 0 63,-3-1-92,-5 0 31,-3-2-95,-3 1 164,-1-1-108,-1 1 36,2 0-8,1 1 37,1 0-48,3 0 17,-1 1-16,2 0 50,-2 0-61,0 0 29,-1-1-9,0 0-27,1 0 36,0 0-12,1-1-6,0 1 97,0-2-122,-2 1 50,-2-1-16,-3 0 1,-3 0 0,-3-1 0,-2 0 214,-3-1-266,-1 0 360,-1 0-386,0 0 258,-1 0-80,1 0-120,0 0 40,-1 0-20,1 0 140,0 0-220,-5 0-3773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03:25:16.980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95098.70313"/>
      <inkml:brushProperty name="anchorY" value="-32703.06055"/>
      <inkml:brushProperty name="scaleFactor" value="0.5"/>
    </inkml:brush>
  </inkml:definitions>
  <inkml:trace contextRef="#ctx0" brushRef="#br0">35 4 12563,'0'0'16199,"0"15"-15256,0 10-400,-1 11-283,0 9 9,0 3-85,1 1-209,1-2 177,5-8-187,8-7-321,-12-30 339,0 1 0,0 0 0,0-1 0,1 1 0,-1-1 0,1 0 0,3 3 0,-3-3-3,0 0-1,1 0 0,0 0 1,-1 0-1,8 2 0,23 0 27,2-11-36,0-10 33,-3-8 248,-6-7-15,-7-5 178,-8-3 169,-5-2-288,-8 1 306,-9 2-719,-10 5 207,17 30-89,-1-1 0,0 1 0,-1 0 0,-6-5 0,5 5 0,1 1 0,-1-1 0,0 2 0,-7-4 0,-29-6 0,-5 6-681,0 4-3811,3 2-7495,10 1-4534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03:25:19.380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94217.33594"/>
      <inkml:brushProperty name="anchorY" value="-31854.34375"/>
      <inkml:brushProperty name="scaleFactor" value="0.5"/>
    </inkml:brush>
  </inkml:definitions>
  <inkml:trace contextRef="#ctx0" brushRef="#br0">33 111 10818,'0'0'16735,"-9"-3"-16081,0 0-294,-1-2 89,5 1-127,10-1-142,11-2-76,14-2-94,11-1-6,11-3-383,4 1-727,-1 0-217,-7 1-1413,-11 3-1140,-12 3 1409,-13 2-327,-18 3-370,-14 4 2482,-11 4 531,-8 1 1120,-3 0 700,4 0 436,5-2 245,7-2-266,8-2 58,6-1-59,3-1 1778,9 0-3499,-1 4-231,-1 4-6,0 4-51,-2 7-71,0 5 109,1 3-140,1 0 42,0-1-23,1-4 21,1-4 12,0-6-21,0-5-2,3-3 224,4-3-121,7-2 142,9-2 2,7-1-296,6-2 193,6-1-165,1 0 32,1 2 92,-3 0-133,-5 4 43,-5 7-23,-7 6 12,-22-11-3,0 0-1,0 0 1,0 1 0,0-1 0,0 0 0,-1 1 0,3 2-1,6 23 1,-5 6 0,-9 2 84,-10 2-108,-11 0 36,-10-3 175,-9-6-63,-6-4 328,-2-8-40,-1-6-213,3-5 253,6-4-384,8-2 18,10-3-82,8-1-79,8-2-377,8 0-1469,9-1-3257,9-1-3495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03:25:19.775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95096.08594"/>
      <inkml:brushProperty name="anchorY" value="-33144.09375"/>
      <inkml:brushProperty name="scaleFactor" value="0.5"/>
    </inkml:brush>
  </inkml:definitions>
  <inkml:trace contextRef="#ctx0" brushRef="#br0">153 99 12843,'0'0'17043,"-3"7"-16877,-2 6 30,0 7 48,-1 7-293,1 4 206,2 2-192,1-1 53,6-4-102,6-5 108,7-6-36,5-7 2,5-4 22,1-7-25,1-9 17,-2-7-5,-4-7 309,-5-6 70,-6-6 177,-5-3-131,-5-2-206,-8 2 180,-8 3-472,-8 5 131,18 28-57,-1-1 0,1 1 0,0 0 0,-10-6 0,-25-5 0,-5 8-177,35 8-147,0-2 1,0 2-1,-14 3 1,11-1-1515,0 0 1,-16 9-1,-23 16-12360,11 0 2689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03:25:22.715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94097.36719"/>
      <inkml:brushProperty name="anchorY" value="-32285.47656"/>
      <inkml:brushProperty name="scaleFactor" value="0.5"/>
    </inkml:brush>
  </inkml:definitions>
  <inkml:trace contextRef="#ctx0" brushRef="#br0">257 33 8490,'0'0'13945,"0"-7"-12915,0 0 205,0 0-105,-1 1 16,-1 2-220,-3 3-409,-3 6-262,-5 10 93,-4 10-58,-5 9-126,-5 8-27,-1 6-149,-1 2 89,2-2-74,3-4 9,4-8-3,6-9 55,4-9-72,4-7 99,3-5-48,2-4 314,2-3-153,2-5-228,4-3 130,5-4-40,7-1-80,6 1 26,6 3-22,5 2-34,4 3-9,4 3 9,1 2-528,1 3 29,-4 1-264,-5 1 299,-6-1 167,-9-1 285,-7-1 20,-6-1 81,-5-3 70,-4-6 257,-4-5 54,-5-7 24,-2-5-7,-3-3 17,0-2 22,0 3-304,3 3 331,2 5-37,2 7-201,2 4 72,2 4-255,2 6 8,0 10 96,1 11-236,0 10 156,1 10-61,-1 7-61,0 3 161,0 2-191,0-2-15,1-5-166,-1-7-449,-1-8-650,0-9-1074,0-9-2215,1-7-621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03:25:23.094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95051.0625"/>
      <inkml:brushProperty name="anchorY" value="-33716.96875"/>
      <inkml:brushProperty name="scaleFactor" value="0.5"/>
    </inkml:brush>
  </inkml:definitions>
  <inkml:trace contextRef="#ctx0" brushRef="#br0">31 36 12171,'0'0'16753,"1"-1"-15801,0 1-321,-1 6-247,1 7-223,0 6-49,-1 7-60,2 4-53,4 0 9,3-1 1,5-5 63,6-5-92,4-6-53,5-5 78,2-4-49,0-6 52,0-7-13,-5-5 23,-5-5 518,-6-4-324,-6-3 313,-3-2-248,-8 0-308,-8 0 86,-7 3-55,-9 3 0,-5 7 0,-7 4 0,-3 6 0,-2 8-681,2 5-5034,7 4-8956,8-1 3098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03:25:26.019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94173.24219"/>
      <inkml:brushProperty name="anchorY" value="-32869.07813"/>
      <inkml:brushProperty name="scaleFactor" value="0.5"/>
    </inkml:brush>
  </inkml:definitions>
  <inkml:trace contextRef="#ctx0" brushRef="#br0">261 154 5209,'0'0'14244,"-8"-6"-12216,0-1 27,-2-1-544,1 2-363,-1 0-69,-2 2-614,-3 0-87,-5 2 30,-3-1-280,-3 0 260,-1 0-105,1 0-211,4 0 552,4 0-304,5 1 4,5 1-36,4 0-188,3 1 121,3-1-262,7 1 72,11 1 109,11-2-59,14-2-40,10-3-21,7-4 39,2-2-128,-5-1 74,-10 1-8,-11 1 1,-13 2 11,-10 3 493,-7 3-197,-6 1-221,-2 2 61,-2 1-159,-1 4 12,-3 9 8,-4 11-9,-2 11 59,-4 12 12,0 10-75,2 7 101,1 2-117,3 0 35,4-4-77,1-5 93,3-7-40,1-8 69,1-8-73,1-8-265,-1-8-402,1-7-596,-1-6-179,11-19-5057,6-15 1296,8-13-1339,-1 2-4943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03:25:26.373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95207.26563"/>
      <inkml:brushProperty name="anchorY" value="-34141.60938"/>
      <inkml:brushProperty name="scaleFactor" value="0.5"/>
    </inkml:brush>
  </inkml:definitions>
  <inkml:trace contextRef="#ctx0" brushRef="#br0">25 0 12043,'0'0'14912,"-1"14"-13794,-2 10-509,-1 9-179,-2 8-5,2 4-344,0 1 74,1-4-79,4-5-28,4-7 61,6-8-133,4-8 40,4-5 320,4-6-226,2-6 150,1-8 9,0-6 99,-2-7 90,-3-7-223,-4-4 83,-5-3 118,-4 0-526,-4 1 159,-2 3-69,-5 4 0,-6 6 0,-7 7 0,-7 5 0,-6 5 0,-5 6 0,1 9-187,3 6-3279,8 4-6963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03:25:27.585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94359.125"/>
      <inkml:brushProperty name="anchorY" value="-33352.92969"/>
      <inkml:brushProperty name="scaleFactor" value="0.5"/>
    </inkml:brush>
  </inkml:definitions>
  <inkml:trace contextRef="#ctx0" brushRef="#br0">157 139 9882,'0'0'12683,"2"0"-11622,0 3 5,1 3-285,0 3-199,-1 2 266,0 1-619,-1-2 50,0-1 67,-1-4-86,0-1 436,0-3-225,0 0-99,-3-3 76,-3-3-439,-5-6 111,-4-5 48,-4-5-208,-2-3 243,-1-2-123,1 1-92,3 1 581,3 4-446,5 5 156,4 5-11,2 4-307,3 3 146,1 2-125,7 2-38,10 3 56,13 2-4,12 3 2,10 0 2,8-1-290,3-1 205,-4-2-76,-7-3 147,-11 0 1,-12-1 17,-10-2 441,-9-1-105,-5-1-129,-4-1 93,-3 0-214,0 1-66,-2 0 149,-4 4-216,-3 8 66,-5 10-23,-4 12 0,-4 13 0,-2 11 0,0 7 0,0 5-103,3 0-7,4-2-528,4-5-481,5-8-633,3-9-673,5-11-2202,7-10-1,-5-20 4109,1-1-1,0 0 1,-1 0-1,1 0 1,0 0-1,0 0 1,-1 0-1,1 0 1,0-1-1,0 1 1,0 0-1,2 1 1,10 5-10815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03:25:28.028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95326.02344"/>
      <inkml:brushProperty name="anchorY" value="-34745.26953"/>
      <inkml:brushProperty name="scaleFactor" value="0.5"/>
    </inkml:brush>
  </inkml:definitions>
  <inkml:trace contextRef="#ctx0" brushRef="#br0">13 0 12723,'0'0'16221,"0"4"-15983,0 6 372,0 9-382,-1 8 45,-1 9-109,1 6-76,-1 3-5,1 2-92,1-3-7,4-5-42,6-4 73,4-8-24,7-7 18,5-7-12,7-6-70,4-4-130,3-6 144,1-6 3,-1-5 112,-3-6 60,-6-5 151,-6-3 97,-8-2 228,-6-1-106,-5 1-230,-4 0 231,-6 1-581,-6 0 165,-8 1-71,-7 1 0,-6 2 0,-6 4 0,-6 4 0,-4 6 0,-5 4-289,1 7-2373,5 6-7247,9 1-11981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03:25:32.174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94466.75"/>
      <inkml:brushProperty name="anchorY" value="-33915.33203"/>
      <inkml:brushProperty name="scaleFactor" value="0.5"/>
    </inkml:brush>
  </inkml:definitions>
  <inkml:trace contextRef="#ctx0" brushRef="#br0">330 46 3897,'0'0'23905,"-1"0"-23405,-3 0-196,-5 0-100,-6 0-203,-8 0 137,-8 0-169,-6 0 38,-4 0-60,0 0 123,3 0-38,5 0 352,9 0-40,7 0-24,6 0-368,6 0 216,8 0-78,10 0-34,11 0 5,13 0 15,11 0-81,8-2 14,5-1-17,-2-3-92,-6-1 119,-8-1-22,-12 1-1,-10 2 90,-10 1-26,-6 1 460,-5 2-315,-3 3-209,-1 6 216,-3 10-257,-3 12 171,-2 10-15,-1 12-71,-1 7 148,0 5-232,0 1 52,2-1-12,1-5 13,1-5-13,1-8 6,2-8-833,1-9-463,1-9-1776,1-8-3667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03:24:43.697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57079.67188"/>
      <inkml:brushProperty name="anchorY" value="-25622.89844"/>
      <inkml:brushProperty name="scaleFactor" value="0.5"/>
    </inkml:brush>
  </inkml:definitions>
  <inkml:trace contextRef="#ctx0" brushRef="#br0">139 729 800,'0'0'8331,"-1"-3"-7809,0 0 301,0-1-219,1 0-6,-1 1 193,1 1-289,-1-3 4061,-1 4-3524,-2 0-77,-1 1-189,-2-2-127,0 1-222,-1-2-88,1 0-35,-1 0 30,0 0 31,-1-1-149,0 2 140,1-1-167,0 1 75,-1 0 3,2 0-116,1 1 139,1 0 122,0 1-219,1-1 216,1 0-9,1 0-25,0 0 221,2 0-184,-1-1 752,2 1-768,-1 0 142,0 0-55,0 0-84,0 0-2,0-1-268,0 1-31,0 0 104,1-1-243,1 1 165,1-1-64,3 0-67,4-2 134,8-1-156,8 0 48,12-2-72,10 0 90,12 0-47,9 0 62,9 1-53,8 1 55,3 1-63,4 0 19,-1 1-63,-2-1 109,-1-1-72,0-1 81,1-2-78,2-1 248,3-2-278,4-1 129,3 2-31,3-1 12,0 2-76,1 1 32,-2 2-23,0 2 154,-3 0-194,-2 0 65,-2 1-78,-2-1 25,0 0 36,-2-1-2,0 1 4,-1-1 94,0-1-129,-1 1 43,0-1-25,-2 0-6,0 1 20,-1-1-6,0 0 11,-2-1 119,-2 1-155,-3-1 43,-4 1 135,-4-1-184,-4 1 164,-2 1-78,-1 0-52,3 0 195,3 1-248,4 0 79,7 0-27,5-1 75,4 0-97,1-1 33,1 0-11,-4-1 56,-5 1-72,-4 0 24,-5 1-17,-5 1 39,-2-1-48,-3 1 24,-2 0-7,-2-1-18,-1 1 25,-1-1-9,-1 0-6,1-1-17,0-1 33,0 1-11,1-1-5,0 0-54,0 0 90,2 1-39,1 0 22,2 1 62,1 0-101,0 0 42,-2 0-14,0 1-18,-4-1 25,-1 0-9,-2 1-53,0-1 156,0 0-132,2 0 44,2 0-12,3-1-9,1-1 11,1 1-3,1 1-36,0 0 159,-3 1-178,-4 1 78,-4 1-53,-7 0 30,-5 2-1,-4-1 1,-4 0 10,-2 0 82,-1 0-154,3-1 87,2-1-29,2-1 33,2-1-36,1 0 12,0-1-13,-2 1 67,-1 0-47,-4 0-11,-3 2-24,-5 0 23,-2 0-1,-3 1 1,-2-1 29,-1 2 20,0-1-51,0 0 9,1 1-42,0 0 28,0-1 8,0 1-3,0-1 12,0 1-2,-2-1 20,0 0-34,-2 0 11,-2 1-23,-2 0 34,-2 1-20,-2 0 6,-2 0-1,1 0 19,0 0-25,0 0-47,0 0 69,0 0-24,-3 0 8,0 0 75,-3 0-87,0 0 85,0 0-90,0 0 26,2 0-9,0 0 0,2 0 0,1 0 0,0 0 0,-2 0 0,-1 0 0,-2 0 0,-2 0 0,0 0 0,-1 0 0,0 0 0,0 0 0,-1 0 0,1 0 0,0 0 0,0 0 0,0 0 0,0 0 0,0 0 0,0 0 0,0 0 0,0 0 0,0 0 0,-1 0 0,0 0 0,0 0 0,-2 0 0,-12-3 0,-10-2-1923,-15-6-10308,2 0-7916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03:25:32.585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95340.46094"/>
      <inkml:brushProperty name="anchorY" value="-35382.16016"/>
      <inkml:brushProperty name="scaleFactor" value="0.5"/>
    </inkml:brush>
  </inkml:definitions>
  <inkml:trace contextRef="#ctx0" brushRef="#br0">85 157 10986,'0'0'15874,"0"-2"-14793,0-1 219,0 7-1193,0 7 103,0 6-150,0 6-50,0 2 139,0 1-188,3-2 22,4-2-28,2-5 65,5-5-31,2-4 208,4-4-85,0-4 214,2-7 10,-1-6 156,-2-6 116,-3-6-254,-3-6 31,-5-2-129,-2-4-284,-4-1 72,-4 1-44,-5 2 0,-9 5 0,14 28 0,-1-2 0,0 1 0,1 0 0,-1 1 0,-7-6 0,-22-6-233,25 13-187,0 0 0,0 0 0,1 1 0,-11 0 1,6 1-1611,0 1 0,-20 5 0,-25 14-13474,8 1 7384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03:25:34.963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94409.42188"/>
      <inkml:brushProperty name="anchorY" value="-34432.60156"/>
      <inkml:brushProperty name="scaleFactor" value="0.5"/>
    </inkml:brush>
  </inkml:definitions>
  <inkml:trace contextRef="#ctx0" brushRef="#br0">177 135 14739,'0'0'11915,"0"-26"-10928,0-2-130,0 1 74,0 4-299,0 7-40,0 5-296,0 7-224,-2 10 107,-4 8-210,-3 10 53,-3 7-78,-1 4 16,1 1 48,1-1-16,3-5 17,3-6-58,2-7 63,2-6-30,1-5 10,0-4-133,3-2 178,5 0-50,5-3 8,7-1 98,7 0-122,3 1 41,4 0-24,2 2-99,-1 5 130,-2 6-43,-5 9-425,-4 7 284,-7 7-126,-6 5 317,-5 2-132,-7 0 185,-9 0-34,-8-5 146,-8-3-129,-6-6 288,-5-6-381,-2-7 73,-1-5-11,0-4-39,1-4-308,2-7-1322,32 4 1027,-1 1 0,1-1 1,0 1-1,-8-7 0,8 6-669,0-1 0,1-1 0,-1 1 0,-5-7 0,-12-24-7169,7 4-2872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03:25:35.199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93386.3125"/>
      <inkml:brushProperty name="anchorY" value="-33973.11719"/>
      <inkml:brushProperty name="scaleFactor" value="0.5"/>
    </inkml:brush>
  </inkml:definitions>
  <inkml:trace contextRef="#ctx0" brushRef="#br0">0 128 14347,'0'0'14127,"9"-8"-13919,7-3 188,9-3-456,7-2 112,8 0-52,7-1-980,4 2-551,4 3-1555,-1 3-2167,-5 3-1393,-11 2-5778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03:25:35.627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94649.15625"/>
      <inkml:brushProperty name="anchorY" value="-34691.59766"/>
      <inkml:brushProperty name="scaleFactor" value="0.5"/>
    </inkml:brush>
  </inkml:definitions>
  <inkml:trace contextRef="#ctx0" brushRef="#br0">146 1 14347,'0'0'13672,"-18"26"-13264,-6 13-134,-3 11 375,0 5-565,6 0 19,6-4 20,5-8-135,6-8 100,8-9-108,-3-25 21,-1 1-1,1-1 1,-1 0 0,1 1 0,0-1 0,0 0 0,0 0 0,0 1 0,0-1 0,0 0-1,1 1 1,17 7 261,8-5-169,3-10 27,4-7 72,1-7-17,-3-7 446,-3-6-226,-7-4-67,-7-3 320,-6-3-497,-4 1-136,-4 2 26,-6 6-41,-7 7 0,11 25 0,-1-1 0,0 1 0,0 0 0,0 0 0,0 0 0,0 0 0,-4-2 0,-20-8-103,21 12-110,0-1 0,0 1 1,0 0-1,0 0 0,-6 1 0,-30 10-5142,-2 9-6530,7-1-2896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03:25:41.605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93711.5"/>
      <inkml:brushProperty name="anchorY" value="-33911.35547"/>
      <inkml:brushProperty name="scaleFactor" value="0.5"/>
    </inkml:brush>
  </inkml:definitions>
  <inkml:trace contextRef="#ctx0" brushRef="#br0">328 10 9498,'0'0'17112,"-18"-5"-16123,-7 1-205,-4 4 345,-4 6-507,0 9 43,0 7-53,0 8-335,3 8 53,3 6-326,5 6 142,3 4-50,7 1-114,4 0 54,3-1 14,4-5-63,5-5 124,5-7-141,4-7-39,5-7 37,2-8 45,2-5-23,1-5 76,-1-4-84,1-7 46,-3-7-34,-2-7 9,-5-7 6,-5-5 7,-3-2-20,-3 0 100,-7 3-104,-5 3 26,-6 6-18,-5 7-176,-4 5 170,-2 5-255,-2 3-67,1 4-539,3 5-1440,6 2-1999,5 0-2508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03:25:42.091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92525.29688"/>
      <inkml:brushProperty name="anchorY" value="-33457.63672"/>
      <inkml:brushProperty name="scaleFactor" value="0.5"/>
    </inkml:brush>
  </inkml:definitions>
  <inkml:trace contextRef="#ctx0" brushRef="#br0">103 112 1224,'0'0'24212,"-4"-1"-23473,-4-1-140,-3 2 8,-2 4-39,-2 5-270,0 5-82,2 5-30,2 4-125,4 4 27,2 1-100,5 1-32,5-2-24,6-3-56,5-3 31,5-6 89,3-4-8,2-5 0,1-2 14,1-6-22,0-6 26,-2-6 10,-2-5 230,-4-6 133,-4-4 89,-5-4 34,-5-3-210,-3-2-92,-5-1 52,-5 2-239,-7 4 139,-7 7-181,-6 8-27,-6 6-660,27 12 330,-1 0 0,1 0 1,0 0-1,-11 2 0,5 2-3740,0 0-1,1 0 1,-11 6-1,-30 14-7449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03:44:46.830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0"/>
      <inkml:brushProperty name="anchorY" value="0"/>
      <inkml:brushProperty name="scaleFactor" value="0.5"/>
    </inkml:brush>
  </inkml:definitions>
  <inkml:trace contextRef="#ctx0" brushRef="#br0">235 235 10562,'0'0'16899,"0"-17"-15797,0-6-137,0-4-149,0 0-164,-1 4 21,-2 5-275,-3 10-294,5 9-89,1-1 1,-1 0 0,0 0-1,1 0 1,-1 0-1,1 1 1,-1-1 0,1 0-1,-1 0 1,1 1 0,-1-1-1,1 0 1,-1 1-1,1-1 1,-1 0 0,1 1-1,-1-1 1,1 1-1,-1 0 1,-15 27-57,-7 24 141,-5 22-23,-2 21-85,-1 14 84,4 5-93,4-3-58,7-11 99,5-16-36,5-22 12,4-20 103,2-21-49,2-20-54,1-6-9,5-25 21,3-25-12,2-24 0,2-20 0,0-16 0,-1-7 0,0-1 0,-1 10 0,-2 16 0,0 23 0,-1 24 0,0 23 0,-10 27 0,0 0 0,1 0 0,-1-1 0,0 1 0,0 0 0,1 0 0,-1 0 0,0-1 0,0 1 0,1 0 0,-1 0 0,0 0 0,0 0 0,1 0 0,-1 0 0,0 0 0,1 0 0,-1-1 0,0 1 0,1 0 0,-1 0 0,0 0 0,1 0 0,-1 0 0,0 1 0,0-1 0,1 0 0,-1 0 0,0 0 0,1 0 0,-1 0 0,0 0 0,0 0 0,1 1 0,-1-1 0,0 0 0,0 0 0,1 0 0,-1 1 0,0-1 0,0 0 0,0 0 0,1 0 0,-1 1 0,0-1 0,17 29 0,4 26 0,4 23 0,5 17 0,3 10 0,1 5 0,-1-3 0,-1-6 0,-3-13 0,-5-14-93,-5-17-245,-6-18-551,-4-15-237,-5-16-746,-13-24-2720,-12-22-1058,-11-17-1820,0 3-3859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03:44:46.989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1004.1958"/>
      <inkml:brushProperty name="anchorY" value="-1424.58301"/>
      <inkml:brushProperty name="scaleFactor" value="0.5"/>
    </inkml:brush>
  </inkml:definitions>
  <inkml:trace contextRef="#ctx0" brushRef="#br0">0 1 6633,'0'0'19831,"34"27"-19129,13 0-366,9-1-144,4-11-188,-50-13-370,1-1-1,0 0 1,12-1-1,-16 0-971,1 0 0,0-1 0,14-4 0,11-6-7483,-12 0-3888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03:44:47.839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2201.95337"/>
      <inkml:brushProperty name="anchorY" value="-2341.96045"/>
      <inkml:brushProperty name="scaleFactor" value="0.5"/>
    </inkml:brush>
  </inkml:definitions>
  <inkml:trace contextRef="#ctx0" brushRef="#br0">919 130 11098,'0'0'13093,"-46"-28"-12257,-14-2 380,-11-1-245,-7 6-203,53 20-333,-30-4 0,37 8-231,0 1 0,-25 2 1,26 0-10,0 1-1,-28 9 1,28-6 11,0 1 1,-26 15-1,24-11-129,1 1 0,-19 17 0,17-11 139,-29 33 1,30-27-114,-22 36-1,22-30-60,-14 36 0,-6 39 258,11 9-265,11 4 61,8 3-77,10 1 41,11-2-72,11-6 20,11-8 1,-21-74 65,18 32-1,-16-39-94,24 33 1,-24-39 30,33 32 1,-33-37-11,1-1 0,22 14 0,-23-18 9,1-1 1,30 13-1,-28-14-12,2-1 1,23 4-1,-20-6 5,40 1 0,-41-5-2,43-7 0,-40 3 19,38-12-1,-36 7-23,32-15 0,24-19 1,-4-8-78,-6-6 142,-7-3-82,-7-2 27,-7-1 4,-8-1 101,-7-3-141,-7-1 131,-8-5 184,-7-3-295,-6-5 37,-5-3-17,-6-2-9,-8-1 0,-7 2 0,-10 3 0,-7 7 0,22 55 0,-20-27 0,20 31 0,-28-25 0,26 27 0,-32-20 0,28 23 0,-32-15 0,30 17 0,-34-8 0,-24 0-1634,1 8-4116,6 8-5749,17 3-2997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03:44:49.239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1146.60425"/>
      <inkml:brushProperty name="anchorY" value="-1430.20398"/>
      <inkml:brushProperty name="scaleFactor" value="0.5"/>
    </inkml:brush>
  </inkml:definitions>
  <inkml:trace contextRef="#ctx0" brushRef="#br0">165 1739 4201,'0'3'19057,"0"-3"-18571,-4 0-236,-1 1 172,-3 0-127,-3 1 125,-3 1-80,-1 0-170,0 1 107,1-1 11,1 1-83,3-2 300,2 1-386,1-1 217,2 1-144,-1-1 16,0 1 88,1 0-122,0-1 20,0 0 226,1 0-255,2-1 188,0 0-28,1 1 758,2-2-1039,-1-1 40,0 1 0,0 0-90,2 0 138,4-2-166,7-6 42,11-6-108,14-8 203,17-9-139,22-10 56,26-14-4,35-17 111,39-20-162,37-19 54,29-15-75,15-7 146,1-2-91,-14 7 69,-24 12-73,-31 16 58,-33 16-65,-23 12-56,-16 8 33,-8 5 3,-6 4 35,-7 3 10,-10 5-18,-10 5 260,-14 8-75,-13 5 36,-13 8 37,-10 4-187,-9 6 158,-5 2-102,-6 5-46,-2 1 90,-3 2-201,-1 1 59,0 1-24,-2-1 0,1 1 0,0-1-355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03:24:47.067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66090.65625"/>
      <inkml:brushProperty name="anchorY" value="-25741.5625"/>
      <inkml:brushProperty name="scaleFactor" value="0.5"/>
    </inkml:brush>
  </inkml:definitions>
  <inkml:trace contextRef="#ctx0" brushRef="#br0">25 14 8874,'0'0'9867,"-4"-2"-8924,-1 0-92,1 0 132,0 0-148,1 1 181,-1 0 1529,4 0-1940,1-1 1267,1 1-1732,7 1 80,8 2-121,9 3-23,12 3 154,10 4-210,11 5 188,9 2-76,10 3-52,8 2 140,5-1-214,3 0 20,2 0 203,-2-1-292,-4-1 207,-6-2-92,-8-1-50,-7-2 91,-6 1-116,-5-2 35,-3 0-68,1 1 54,0 1-1,4 1 94,2 1-109,3 2 94,1 0-93,-1 1 26,-1 0-27,-3 0-42,-4 0 76,-5 0 21,-3 0-41,-4 0 83,-1-1-99,0 1 31,1-1-68,0 0 45,3-1 12,2 0 71,2 0-83,1-1 188,2 1-222,0-1 70,0 1 22,-1-1-3,0 1-52,-2-1 45,-2 2 12,-1-2 24,-1 1-88,-1 0 28,-1-1 16,-1 1-18,0 0-11,0 0 88,0-1-102,-1 1 174,0 0-201,0-1 64,0 0-32,0 1 41,0-1-40,-1 0 13,-2-1 5,0 0 184,-1-2-238,-1 0 80,0 0 10,-1-1 27,0 0-89,-2-1 29,-2 0-3,-2-1 156,-2 0-202,-2 0 68,-2-1 98,-2 0-100,-1 0 18,-2-1-51,-1-1 20,-2 0 103,-1 0-153,0-1 52,-1 1-18,1-1 84,-1 1-108,0-1 36,0 0-12,-1 0 121,2 0-155,-1 1 51,0 0 2,0 0 69,-1 1-112,1 0 37,-1 0-13,-2 0 9,0-1-11,0 0 3,-2-1-10,-1-1 67,0 0-84,-1 0 36,1 0-11,-2 0-102,2 1 151,-1 1-68,0-1 23,1 1 90,0-1-110,-1-1 28,0 0-38,-1-1 26,-2-2-1,-1-1 1,-2-1-18,0-1 127,-2-1-140,1 1 691,-2-2-751,0-1 92,0 1 0,-1 0 0,1 0 0,0 0 0,0 0 0,0 0 0,0 0 0,-4-1 0,-9-5-5060,-20-9-20205,20 9 26556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03:44:50.014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5197.59668"/>
      <inkml:brushProperty name="anchorY" value="-541.1944"/>
      <inkml:brushProperty name="scaleFactor" value="0.5"/>
    </inkml:brush>
  </inkml:definitions>
  <inkml:trace contextRef="#ctx0" brushRef="#br0">24 23 8130,'0'0'20476,"-6"-6"-19986,1 8-34,-1 11-91,2 13 3,1 16-268,5 14-85,4 8 213,3 5-287,2 0 89,1-4-30,0-9 56,-2-10-82,-3-11 37,-2-11-12,-2-9 113,-1-8-14,-2-9-35,0-11-3,-3-13 17,-2-12-73,-1-12 3,-1-8-4,2-5 305,2-2-228,1 2 140,5 6-8,7 8-243,5 8 158,6 9-153,5 9 30,4 8-57,2 7 68,0 5-70,-2 10 59,-5 9-279,-22-13 252,0 1 0,0-1 0,0 0 0,-1 1 0,4 5 0,8 25-375,-6 8-82,-8 3 471,-9 1-265,-7 0 322,-6-6-89,-1-5 128,1-8-57,5-8 60,5-8-99,4-4 346,11-4-308,13-6 114,12-4-79,14-4-4,9-2-39,6 1-19,3 2-82,-5 3 10,-8 7 85,-41 1-18,0 0 1,0 0-1,-1 0 0,10 3 1,-12-2 1,-1-1 0,1 0 0,0 1-1,-1 0 1,1-1 0,-1 1 0,1 0 0,2 3 0,-3-2 12,0-1 0,0 1 0,0-1 0,0 1-1,-1 0 1,1 0 0,1 5 0,-2-4-9,0 0-1,0 1 1,0-1 0,-1 0 0,0 0-1,0 6 1,0-4-2,-1 0 1,-1 1-1,1-1 0,-4 9 0,-16 27 6,-9-1-6,-7-3 0,-5-6 0,0-8-290,0-8-1438,3-8-802,35-9 1489,0 1 0,0 0-1,0-1 1,0 1 0,0-1 0,-6-2 0,8 2-570,-1 0 1,0 0 0,1-1-1,-1 1 1,0-1-1,1 0 1,0 0-1,-4-3 1,-12-14-1828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03:44:50.580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6308.61816"/>
      <inkml:brushProperty name="anchorY" value="-1993.32153"/>
      <inkml:brushProperty name="scaleFactor" value="0.5"/>
    </inkml:brush>
  </inkml:definitions>
  <inkml:trace contextRef="#ctx0" brushRef="#br0">638 0 11058,'0'0'11944,"-40"1"-10813,-13 7 88,-12 8-192,-4 11-4,-2 12-88,4 9-126,4 10-365,6 9 27,9 8 56,9 7-279,10 5 8,9 6-51,9 3-65,6 1 88,7-1-273,9-2 201,11-5-23,-14-67-143,18 36-1,-16-39 50,25 34 0,-23-38-16,1-1 0,20 18 0,-19-20-25,1-1-1,25 15 1,-22-16 33,1-1 0,25 8 1,-20-9-44,42 8 1,31-2-5,5-12 15,0-11 9,-1-11-12,-6-9 80,-7-9-88,-9-5 178,-8-6-200,-10-3 54,-10-3 522,-9-1-696,-10-2 231,-9-3-77,-9-2 0,-6-2 0,-5-3 0,-7-3 0,-7 0 0,-7-1 0,-7 2 0,-5 5 0,-6 5 0,-5 6 0,-5 7 0,-4 7 0,-4 8 0,-4 7 0,-9 8-607,-6 7-3990,-3 8-3471,13 4-13449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03:44:51.966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7247.18848"/>
      <inkml:brushProperty name="anchorY" value="-2950.41479"/>
      <inkml:brushProperty name="scaleFactor" value="0.5"/>
    </inkml:brush>
  </inkml:definitions>
  <inkml:trace contextRef="#ctx0" brushRef="#br0">87 2109 5145,'0'0'13346,"-13"6"-12010,-2 1 512,-1 1-430,2-2-203,3-1 236,2-1-492,4-1-96,1 0 1557,5-4-1500,1 1 193,1 0-1073,4-2 60,5-4-115,7-4 86,8-7 73,10-5-172,11-6 188,15-7-180,18-8 100,26-9 146,35-14-286,47-19 95,47-19-35,40-19 0,27-13 0,8-9 0,-2-3 0,-11-2 0,-22 7 0,-30 11 0,-38 16 0,-36 18 0,-30 15 0,-22 9 0,-14 7 0,-13 6 0,-12 7 0,-15 7 0,-14 9 0,-14 11 0,-13 8 0,-10 8 0,-7 6 0,-5 3 0,-4 2 0,0 2 0,-1-1-485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03:44:52.435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12119.45703"/>
      <inkml:brushProperty name="anchorY" value="-1698.32104"/>
      <inkml:brushProperty name="scaleFactor" value="0.5"/>
    </inkml:brush>
  </inkml:definitions>
  <inkml:trace contextRef="#ctx0" brushRef="#br0">155 85 9722,'0'0'19879,"-6"24"-19395,0 16-124,0 17 115,0 15-466,3 8 114,0 5 28,2-1-177,0-5 149,1-10-132,1-12 18,-1-13 96,0-13-134,0-11 44,-3-10-34,0-8 24,-3-10-129,-3-13 150,-2-12-50,-3-13-31,-1-13 70,0-9-70,0-7 68,3-2 55,3 3 200,3 7 164,2 9-114,2 10 26,7 9-331,8 7 146,8 7-184,10 3 42,11 4-17,7 1 0,7 3 0,2 2 0,-1 2 0,-5 3-327,-7 3-27,-9 1-489,-10 2-740,-8 1-336,-8 5-2189,-12 8-2101,-11 6-4411,-3-1 4284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03:44:52.639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13299.03906"/>
      <inkml:brushProperty name="anchorY" value="-2516.10352"/>
      <inkml:brushProperty name="scaleFactor" value="0.5"/>
    </inkml:brush>
  </inkml:definitions>
  <inkml:trace contextRef="#ctx0" brushRef="#br0">0 58 12827,'0'0'14017,"44"3"-13719,16-4 14,14-3-344,5-5 72,-3-3-302,-9 0-652,-12 1-549,-16 3-926,-14 4-387,-15 8-1728,-15 6-2748,-5 1-866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03:44:52.843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14659.32031"/>
      <inkml:brushProperty name="anchorY" value="-3329.75854"/>
      <inkml:brushProperty name="scaleFactor" value="0.5"/>
    </inkml:brush>
  </inkml:definitions>
  <inkml:trace contextRef="#ctx0" brushRef="#br0">0 49 10490,'0'0'18100,"41"4"-17192,17-2-414,15-3-201,7-4-53,0-3-265,-6-2-15,-11 0-191,-14 2-1229,-16 2-270,-12 2-2360,-11 1-2561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03:44:53.428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16091.59961"/>
      <inkml:brushProperty name="anchorY" value="-4126.69189"/>
      <inkml:brushProperty name="scaleFactor" value="0.5"/>
    </inkml:brush>
  </inkml:definitions>
  <inkml:trace contextRef="#ctx0" brushRef="#br0">984 70 11867,'0'0'10536,"-50"-4"-9470,-16-1 49,-16 5 124,-8 9-118,-4 11-67,-2 14-95,4 12-38,4 10-346,6 10-124,11 6 40,11 6-347,44-54-64,-15 33 1,20-33-16,-11 37-1,14-35-64,-5 34 0,2 27 155,11-62-127,3 36 0,0-38-22,10 37 0,-7-39 68,16 37 0,-11-36-92,18 29-1,-15-30 29,23 26 0,-20-27-1,26 20 1,-22-22 20,27 17 0,-25-21-38,31 15 0,-27-18 12,31 11 1,35 0 4,6-9 119,4-8-164,3-10 55,-1-12-19,-3-10 37,-5-10-47,-8-7 90,-10-8 94,-11-5-70,-49 39-111,19-27 0,-25 28 17,19-33 1,-22 31-11,13-33 0,-16 31 0,8-33 0,-3-23 0,-8 0 0,-6 52 0,-4-28 0,1 30 0,-10-32 0,6 30 0,-14-27 0,-21-24 0,-11 1 0,-10 3 0,-10 3 0,-9 6 0,-6 9 0,-4 11 0,-2 13 0,72 25-1130,-46-4 1,53 9-1245,-1 0 0,-35 5 0,40-3-1556,0 1 1,-1 1-1,-21 8 0,23-9 1709,-1 2 0,-18 11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03:44:54.225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14828.90039"/>
      <inkml:brushProperty name="anchorY" value="-3260.76416"/>
      <inkml:brushProperty name="scaleFactor" value="0.5"/>
    </inkml:brush>
  </inkml:definitions>
  <inkml:trace contextRef="#ctx0" brushRef="#br0">92 10 4657,'0'0'21167,"-19"-2"-19947,-2 0-190,1-1-309,3 2-248,5-1 80,9 4-345,15 6 43,18 8 420,23 11-443,23 11 245,32 13-117,41 18-234,50 22 132,51 24-298,41 22 88,27 17-37,10 9 1,-2 4-9,-10-2 2,-15-4-20,-18-6-59,-25-10 6,-33-14 40,-36-20 32,-38-19 2,-30-18 52,-25-14 15,-18-12-85,-18-13 224,-18-11 63,-14-10-337,-13-6 113,-9-6-47,-5-4 0,-2-4 0,-3-1 0,0 1-373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03:44:54.792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19889.24414"/>
      <inkml:brushProperty name="anchorY" value="-6328.29004"/>
      <inkml:brushProperty name="scaleFactor" value="0.5"/>
    </inkml:brush>
  </inkml:definitions>
  <inkml:trace contextRef="#ctx0" brushRef="#br0">51 1 11739,'0'0'19498,"-6"9"-19058,-3 16-33,0 18-347,0 20 138,2 16-70,2 11-66,2 7 49,1 1-131,1-3 36,1-10-72,1-11 72,1-16-80,1-14 5,-1-16-105,0-11 195,0-9-147,-1-10-167,0-11 162,-1-11-175,0-11 244,0-9 30,0-7 9,0-4 21,-1-4 8,1 1 92,0 1 367,0 3-174,0 5 125,0 5-501,0 4 143,2 5-68,3 3 0,7 3 0,7 4 0,8 1 0,9 3 0,9 3 0,6 4 0,4 4 0,1 4-569,-4 3-762,-8 2-1143,-11 9-2601,-32-8 4530,1 1 0,0 0 0,-1 0 0,1 0 0,-1-1 0,1 2 0,-1-1-1,1 0 1,-1 0 0,0 0 0,2 3 0,-2-3-983,-1 0 764,0 0 0,1 0-1,-1 0 1,0 1 0,1-1 0,-1 0 0,0 0 0,0 0 0,0 0 0,0 0 0,0 0 0,0 0 0,0 0-1,0 0 1,-1 2 0,-4 16-773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03:44:54.995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21150.64063"/>
      <inkml:brushProperty name="anchorY" value="-7346.20654"/>
      <inkml:brushProperty name="scaleFactor" value="0.5"/>
    </inkml:brush>
  </inkml:definitions>
  <inkml:trace contextRef="#ctx0" brushRef="#br0">0 1 14755,'0'0'14249,"46"1"-13369,19-1-455,14 1-145,6 0-286,-2-1 36,-8 0-83,-12 0-997,-14 1-343,-16-1-946,-13 0-2900,-9-1-2085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03:24:50.801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71343.07813"/>
      <inkml:brushProperty name="anchorY" value="-28289.46484"/>
      <inkml:brushProperty name="scaleFactor" value="0.5"/>
    </inkml:brush>
  </inkml:definitions>
  <inkml:trace contextRef="#ctx0" brushRef="#br0">4 3278 656,'-4'-10'32132,"4"9"-32197,0-1 109,0-1-44,1 0 0,1-1 0,3-3 0,6-2 0,7-4 0,10-4 0,10-4 0,11-4 0,12-3 0,11-4 0,9-4 0,8-2 0,5-2 0,4-3 0,2-2 0,0 0 0,-1-2 0,-2 0 0,-3 1 0,-2 1 0,-3 1 0,-1 2 0,0 0 0,0 2 0,0 0 0,-1 1 0,-1 1 0,0 1 0,-2 0 0,-1 0 0,-1 1 0,-1 2 0,0-1 0,1 2 0,0-1 0,1 1 0,1-1 0,0 0 0,1-1 0,0-1 0,0 0 0,-1 1 0,-2 1 0,-2 1 0,-4 2 0,-2 2 0,0 0 0,0 0 0,0 1 0,2-2 0,2-1 0,0 0 0,0-1 0,-3 0 0,-1 0 0,-2-1 0,-3 1 0,0-2 0,0 1 0,0-1 0,3-1 0,2 0 0,2-1 0,2 1 0,0-2 0,-1 1 0,-2-1 0,-3 0 0,-4 0 0,-3 0 0,-2 1 0,-2 0 0,-1-1 0,1 2 0,0-1 0,0 1 0,0 1 0,-2 0 0,-2 2 0,-2 1 0,-2 1 0,-1 1 0,-2 2 0,0 1 0,0 0 0,0 3 0,1-1 0,-1 2 0,1 2 0,-2 1 0,-1 0 0,-2 2 0,-2-1 0,-1 0 0,-2 0 0,-1 0 0,0 0 0,-1-1 0,-1 1 0,0-1 0,-2 0 0,-1 1 0,-3 0 0,-2 2 0,-3 1 0,-3 0 0,-4 2 0,-2 2 0,-4 1 0,-2 3 0,-3 1 0,-3 2 0,-2 2 0,-1 0 0,-2 2 0,0 0 0,-1 0 0,0 1 0,-1-1 0,1 0 0,0 0 0,0 0 0,0 1 0,0-1 0,-1 0 0,-7 0 0,-7 0-999,-8-1-9134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03:44:55.541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22609.61328"/>
      <inkml:brushProperty name="anchorY" value="-8196.37012"/>
      <inkml:brushProperty name="scaleFactor" value="0.5"/>
    </inkml:brush>
  </inkml:definitions>
  <inkml:trace contextRef="#ctx0" brushRef="#br0">1172 221 12619,'0'0'10871,"-51"-20"-10185,-21-3 847,-20-1-504,-14 5 155,-6 10-527,-2 15 136,82-1-391,-49 13 1,52-8-138,-50 22 0,52-19 36,-46 32 0,49-27-179,-41 38-1,44-34-66,-33 44 1,37-42 138,-26 51 1,31-48-198,-18 53 0,20-46 59,-7 46 1,12-44-26,0 46 1,6-49-4,7 53 0,-2-54-32,16 53 0,-10-52 8,23 47 1,-17-46 0,27 38-1,-22-39 9,29 31 0,35 21-20,-58-60 9,38 22 0,-34-26-2,37 17 0,-35-22-65,41 12-1,41 3 104,4-13-57,0-9 28,-1-11-11,-4-11 3,-5-10-1,-9-9 149,-9-9-126,-66 26 198,28-20-1,-33 19-278,27-26 0,-31 25 90,25-33-1,-28 29-31,20-34 0,-22 30 0,13-35 0,3-33 0,-9-8 0,-8-5 0,-5-2 0,-9 1 0,-10 2 0,-12 5 0,14 70 0,-16-35 0,12 39 0,-24-37 0,21 39 0,-32-34 0,25 35 0,-35-28 0,29 29 0,-39-21 0,-47-13 0,-21 14-747,-13 14-6433,-2 10-4276,27 9-2379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03:44:57.337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21429.29688"/>
      <inkml:brushProperty name="anchorY" value="-7128.50488"/>
      <inkml:brushProperty name="scaleFactor" value="0.5"/>
    </inkml:brush>
  </inkml:definitions>
  <inkml:trace contextRef="#ctx0" brushRef="#br0">0 43 4241,'0'0'16550,"4"-7"-14365,0-1-532,0 0-36,-1 2-101,-1 1-26,0 1-586,-1 1-136,-1 2-16,1 0-298,0 1 202,1 0-775,0 1 219,-1-1-100,1 0 0,0 1 0,4 6 0,5 11 0,14 16 0,18 21 0,29 27 0,40 39 0,49 41 0,47 41 0,38 30 0,20 18 0,1 1 0,-12-5 0,-26-18 0,-33-27 0,-37-33 0,-37-34 0,-29-30 0,-25-24 0,-17-19 0,-15-17 0,-11-13 0,-10-13 0,-6-9 0,-4-7 0,-1-3 0,0-3 0,0-3 0,0-1 0,-1-1 0,0 0 0,-2 2-1867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03:44:57.669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25011.30469"/>
      <inkml:brushProperty name="anchorY" value="-10645.08496"/>
      <inkml:brushProperty name="scaleFactor" value="0.5"/>
    </inkml:brush>
  </inkml:definitions>
  <inkml:trace contextRef="#ctx0" brushRef="#br0">3 1 11707,'0'0'20492,"0"2"-19937,0 12-621,0 15 145,-1 16-79,1 15 0,-1 14 0,0 9 0,4 3 0,6 0 0,4-6 0,3-9 0,1-12 0,-2-15-159,-2-14-906,-4-15-1422,-9-15 2397,0 0 0,1 0-360,-1 1 360,0-1 0,0 0 0,0 0 0,0 0 0,0 0 0,1 0 0,-1 0 1,0 0-1,0 0 0,0 0 0,0 0 0,0 0 0,0 0 0,1 0 0,-1 0 0,0 0 0,0 0 0,0 0 0,0 0 0,0 0 0,1 0 0,-1 0 1,0 0-1,0 0 0,0 0 0,0 0 0,0-1 0,0 1 0,1 0 0,-1 0 0,0 0-360,0 0 360,0-1 0,0 1 1,0 0-1,0 0 0,0 0 0,1 0 0,-1 0 0,0 0 0,0-1 0,0 1 0,0 0 0,3-18-7282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03:44:57.889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25960.03906"/>
      <inkml:brushProperty name="anchorY" value="-12229.64648"/>
      <inkml:brushProperty name="scaleFactor" value="0.5"/>
    </inkml:brush>
  </inkml:definitions>
  <inkml:trace contextRef="#ctx0" brushRef="#br0">34 1 14507,'0'0'18129,"-9"23"-18179,0 18 231,-1 17-181,4 16 0,7 9 0,7 5 0,5-2 0,4-6 0,0-10 0,-3-13-485,-3-14-1543,-5-13-2024,-7-29 3594,1 0 0,0 0 1,0 0-1,0 1 0,0-1 1,0 0-1,0 0 1,-1 0-1,1 0 0,0 0 1,-1 0-1,1 0 1,-2 2-1,2-3 27,-2 1-862,2 0 862,-1-1 0,1 0 0,-1 1 0,0-1 0,1 0 0,-1 0 1,1 1-1,-1-1 0,0 0 0,1 0 0,-1 0 0,1 0 0,-1 0 0,0 0 0,1 0 0,-1 0 0,-1 0 0,-14-3-10122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03:44:58.071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26824.83984"/>
      <inkml:brushProperty name="anchorY" value="-13827.87402"/>
      <inkml:brushProperty name="scaleFactor" value="0.5"/>
    </inkml:brush>
  </inkml:definitions>
  <inkml:trace contextRef="#ctx0" brushRef="#br0">1 155 11226,'0'0'20499,"24"-13"-20491,15-2 144,14-3-276,11-1-849,3-2-1748,-4-2-2776,-8-2-2987,-15 5-6631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03:44:58.594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28077.23438"/>
      <inkml:brushProperty name="anchorY" value="-14520.62793"/>
      <inkml:brushProperty name="scaleFactor" value="0.5"/>
    </inkml:brush>
  </inkml:definitions>
  <inkml:trace contextRef="#ctx0" brushRef="#br0">880 176 4849,'0'0'18609,"-56"-22"-16079,-20-2-149,-19 1-533,-8 9-412,75 14-911,-49 2 0,57 2-562,-1 0 0,-37 11 0,41-8 81,0 1 0,1 0-1,-26 16 1,27-13-44,0 1 0,1 0 0,-21 22 0,21-17 0,0 1 0,-22 37 0,22-30 0,1 2 0,-10 29 0,11-21 0,-10 54 0,1 45 0,15 9 0,18 2 0,18 1 0,18-6 0,16-10 0,-41-93 0,33 43 0,-31-49 0,42 39 0,-42-47 0,50 35 0,-49-41 0,55 27 0,-53-32 0,-1-2 0,31 8 0,-24-9 0,49 6 0,35-4 0,2-15 0,0-11 0,-1-11 0,-2-10 0,-3-10 0,-6-7 0,-8-7 0,-11-8 0,-12-6 0,-55 50 0,21-32 0,-26 30 0,17-34 0,-21 33 0,13-38 0,-16 33 0,6-34 0,0-35 0,-9-4 0,-8-1 0,-13 0 0,-13 3 0,16 72 0,-19-37 0,15 41 0,-29-39 0,25 42 0,-38-37 0,32 38 0,-42-29 0,34 29 0,-40-19 0,-45-12 0,-7 13 0,-11 13-962,-2 10-6941,5 9-11145,27 6 16109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03:45:00.394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27226.95117"/>
      <inkml:brushProperty name="anchorY" value="-13498.4209"/>
      <inkml:brushProperty name="scaleFactor" value="0.5"/>
    </inkml:brush>
  </inkml:definitions>
  <inkml:trace contextRef="#ctx0" brushRef="#br0">3745 166 11002,'0'0'12110,"-9"-30"-10901,-1-2-47,0-1-114,1 6-76,2 8-372,2 6-194,2 6 37,1 4-222,2 2 15,-1 2 377,-3 0-462,-4 1 89,-9 1 7,-13 9-179,-19 13 163,-23 17-270,-32 25 68,-40 33 253,-46 38-222,-41 38 70,-28 29-147,-11 16 138,5 3-150,12-4 25,14-8 0,18-15-5,22-18 19,26-23 98,26-21-8,18-16-37,12-11 72,6-3-163,6-6 48,11-8-20,13-10 0,16-14 9,17-16 91,15-14-128,14-15 183,10-10-195,6-8-108,4-4 28,2-2-388,3-4-186,3-2-799,1-3-1485,1-1-2598,-3 0-1598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03:45:01.152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22689.24219"/>
      <inkml:brushProperty name="anchorY" value="-15538.39258"/>
      <inkml:brushProperty name="scaleFactor" value="0.5"/>
    </inkml:brush>
  </inkml:definitions>
  <inkml:trace contextRef="#ctx0" brushRef="#br0">851 48 11330,'0'0'17639,"-42"-16"-16390,-19 0-551,-21 3-10,-13 10-76,63 6-448,-38 6-1,41-2-66,-43 14 1,47-11-99,-45 23 0,48-20 17,-41 32-1,46-30-15,0 1 0,-20 24 0,24-24 0,0 2 0,-15 29 0,18-29 0,1 1 0,-9 32 0,10-28 0,-6 46 0,12-51 0,1 2 0,2 33 0,1-37 0,0 0 0,1 1 0,8 22 0,-5-26 0,-1 1 0,2 0 0,15 24 0,-13-26 0,1 0 0,0 0 0,22 19 0,-19-20 0,1-1 0,0 0 0,23 11 0,-19-12-143,1 0 0,35 9 0,-28-10-48,46 6 0,-47-10 50,46-2 1,-51-2 42,1-2-1,26-5 1,-34 4 108,0-1 1,1 0-1,18-9 0,-24 10-8,-1-1-1,1-1 1,-1 0 0,0 0-1,9-8 1,-11 9 11,-1 0 1,0-1 0,0 1 0,0-1-1,-1 0 1,6-11 0,-8 13 16,1-1 0,-1 0 1,0 0-1,0 0 0,0-1 0,0 1 1,-1 0-1,1 0 0,-2-6 0,1 5-26,-1 0 0,0 1 0,0-1 0,0 0 0,0 0 0,-1 1-1,0-1 1,-3-5 0,1 4 14,0 0 0,0-1 0,-1 1 0,0 1 0,-8-9 0,5 7 29,-2-1-1,1 1 0,-15-8 1,11 7-55,-2 1 0,-15-7 0,-31-5 142,4 7-60,10 6-78,12 3 81,12 7-94,11 4 26,13-8-9,-2 0-1,1 1 1,0-1-1,0 0 1,0 1 0,0-1-1,0 1 1,0-1 0,0 1-1,0-1 1,0 0 0,0 1-1,0-1 1,1 1 0,-1-1-1,0 0 1,0 1-1,0-1 1,0 0 0,1 1-1,-1-1 1,0 0 0,0 1-1,1-1 1,-1 1 0,19 10 12,14-2-16,11-2 5,9-2 55,1-4 59,-3-3-135,-7-3 260,-9 1-303,-11-1 95,-9 2-32,-8 1 0,-4 0 0,-3 2 0,-2 6 0,-4 9 0,-4 10 0,-3 13 0,-3 10 0,-3 9 0,0 5 0,0 2 0,3-2 0,5-6 0,3-10-1083,9-43 356,-1 1 1,0 0-1,1 0 1,-1 0-1,1 0 0,1 7 1,-1-11 423,0 2-1,0-1 1,-1 0 0,1 0 0,0 0 0,0 0 0,-1 0 0,1 0 0,0 0 0,0 0 0,0 0-1,0 0 1,1 0 0,-1-1 0,0 1 0,0 0 0,2 0 0,-2-1-363,1 0 0,0 1 1,0-1-1,0 0 0,1 0 0,-1 0 0,0 0 1,0 0-1,0 0 0,0-1 0,0 1 0,3-2 1,23-6-12568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03:45:01.752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21663.39648"/>
      <inkml:brushProperty name="anchorY" value="-15754.48438"/>
      <inkml:brushProperty name="scaleFactor" value="0.5"/>
    </inkml:brush>
  </inkml:definitions>
  <inkml:trace contextRef="#ctx0" brushRef="#br0">1447 250 11811,'0'0'9683,"-25"-39"-8611,-11-7 451,-10-4-164,30 37-845,-26-18 0,27 22-100,-1 1 0,-22-10 0,17 11 59,-41-9-1,-33 3 234,-12 14 470,-7 12-536,-4 11 72,0 13-194,6 9-311,9 12-85,11 9-115,66-45 1,-28 33 0,34-32-8,-26 39 0,30-37 0,-20 44 0,24-41 0,-12 44 0,14-37 0,-3 36 0,0 38 0,13 1 0,14-1 0,14-3 0,13-2 0,13-4 0,12-6 0,10-5 0,10-7 0,6-11 0,7-12 0,-65-43 0,36 13 0,-37-18 0,40 8 0,33 0 0,-74-17 0,42-2 0,-45-2 0,44-9 0,-44 4 0,40-13 0,-38 8 0,31-16 0,26-22 0,-6-9 0,-7-8 0,-5-7 0,-6-7 0,-6-5 0,-6-6 0,-9-4 0,-9-5 0,-10-2 0,-10-2 0,-9 1 0,-14 3 0,4 73 0,-13-42 0,9 46 0,-19-42 0,15 43 0,-26-37 0,23 39 0,-34-32 0,30 35 0,-39-28 0,34 30 0,-38-19 0,34 21 0,-39-11 0,36 15 0,-36-6 0,-35 0-1102,3 11-6919,54 5-2784,1 3-2304,9-1 15354,3 2-865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03:45:03.794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20337.25"/>
      <inkml:brushProperty name="anchorY" value="-14759.60547"/>
      <inkml:brushProperty name="scaleFactor" value="0.5"/>
    </inkml:brush>
  </inkml:definitions>
  <inkml:trace contextRef="#ctx0" brushRef="#br0">783 40 12307,'0'0'11087,"-3"13"-10724,-2 7-19,0 4-132,0 0 244,0-3-384,1-4 4,2-5 670,0-4-146,2-4 275,-1-6 186,1-7-850,0-7 144,-4-6-259,-5-6-88,-7-1 476,-9 0-300,-12 6 231,-12 6-262,34 14-136,0 1 1,-17-1-1,15 5 88,0-1 1,-22 4-1,18 1-83,-39 13 0,35-8-18,-35 21 0,35-16 178,-32 26-1,34-22-179,-28 31 0,31-28 92,-22 33 0,28-35-50,-19 41 0,24-42-45,-12 41 1,16-45 70,2 1 0,-3 26 0,5-33-81,1 1 0,1 0 1,0 0-1,2 14 0,-1-17 14,0-1 0,1 1 0,0-1 0,0 1 0,7 12 0,-5-13-4,-1-1 0,1 1 0,0-1 0,1 0 0,10 8 0,-9-7 1,1-1 0,1 0 0,0-1 1,11 6-1,-7-5-38,0-1 0,27 7 1,-19-7-41,30 3 1,24-2-726,-2-7-216,-5-7-662,-56 4 643,1 1 1,20-9 0,-25 8-208,1 0-1,0-1 0,12-9 1,-15 10-34,0-1 1,-1 0 0,1-1-1,6-7 1,11-17-12948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03:24:01.359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1629.17603"/>
      <inkml:brushProperty name="anchorY" value="-1298.59497"/>
      <inkml:brushProperty name="scaleFactor" value="0.5"/>
    </inkml:brush>
  </inkml:definitions>
  <inkml:trace contextRef="#ctx0" brushRef="#br0">1 42 6729,'0'0'9518,"0"-5"-8587,0 0 322,0-2-607,0 1 424,0 1 176,0 0-180,0-3 5793,3 8-6805,7 0 26,7 0 136,13 0-176,13 1 357,17 3-356,17 4 87,19 4-140,24 7 140,30 8-160,42 11 48,43 9 3,38 10 172,28 5-244,12 2 81,7 2-28,3 1-112,5 2 134,4 3-44,7 5 23,5 6 35,2 4 9,-7 4-55,-14-1 18,-27-7-36,-37-11 36,-44-14-12,-45-15 4,-39-12 112,-31-10-135,-24-7 475,-21-6 115,-18-4-422,-16-1 406,-11-3-374,-8 0-99,-4 0 144,-3 0-268,0 0 75,0 0-29,0 0 0,2 0 0,1 0 0,0 0 0,1 0 0,-1 0 0,1 0-121,-1 0-41,0-4-3217,-1 0 3735,-3-1-333,-2 0 406,-2 1-529,-2 1 260,-1 2-124,-1-1-40,1 6 13,2 6-65,1 6 63,3 6-96,2 3 93,3 1-160,5-2 37,5-5 152,5-6-58,3-5 325,0-6-385,-2-10 435,-4-9-242,-3-7-36,-4-4 614,-7-1-673,-7 1 299,-4 3-100,-5 7-248,-1 6 130,0 7-110,3 9-116,3 12 41,5 9 118,2 7-49,7 3 24,8-1 7,9-3-105,-15-28 91,0 0 1,1 1-1,-1-1 0,1 0 1,5 3-1,25 10-95,1-6 112,1-7-15,-6-9 74,-7-6 161,-7-7-284,-7-5 365,-10-3-391,-8-1 118,-7 2 184,-4 4-288,-3 6 152,1 5-67,2 5 33,2 5-121,4 6 35,4 5-212,4 2 140,3 2 106,2-2-210,6-2 120,3-3-160,3-3 303,0-2-214,0-1 194,-3-4-108,-2-2 89,-3-3-613,-6-2-1027,-8 1-3260,-8 0-2881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03:45:04.295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19346.38477"/>
      <inkml:brushProperty name="anchorY" value="-14527.93555"/>
      <inkml:brushProperty name="scaleFactor" value="0.5"/>
    </inkml:brush>
  </inkml:definitions>
  <inkml:trace contextRef="#ctx0" brushRef="#br0">1291 157 7842,'0'0'12616,"-54"-27"-8882,-20-4-2973,-19 0 689,-12 5-242,72 23-770,-45-3 0,50 8-271,1 0 0,-33 6 0,33-1 143,-1 0 0,-32 14 0,30-8-117,-54 32 0,51-24 158,-42 37-1,41-29-138,-33 39 0,-23 45 136,14 11 83,16 9-367,44-89-46,-9 49 0,-1 44 224,18-2-296,11-101 92,9 62 0,-6-66-39,2 1 1,13 31-1,-9-32 30,2-2 0,17 29 1,-13-28-9,40 48 0,-33-49-24,43 37 0,-36-37-7,43 26 1,-37-31-15,43 21 0,-39-26 30,47 15 0,50 2-14,8-14 64,3-15-63,2-16 106,-3-16-124,-9-13 38,-13-12-13,-90 32 0,37-24 0,-46 24 0,38-33 0,-45 33 0,34-42 0,-38 40 0,26-45 0,-29 40 0,17-46 0,-20 39 0,9-40 0,0-42 0,-10-9 0,-6-5 0,-10-4 0,-12 1 0,-12 4 0,-14 7 0,28 85 0,-24-36 0,23 46 0,-34-42 0,33 49 0,0-1 0,-24-17 0,23 23 0,0 0 0,-32-16 0,30 20-124,1 1-1,-39-11 1,31 11-2362,-50-5 0,-25 4-8719,20 9-6093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03:45:05.357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20208.43555"/>
      <inkml:brushProperty name="anchorY" value="-15218.37695"/>
      <inkml:brushProperty name="scaleFactor" value="0.5"/>
    </inkml:brush>
  </inkml:definitions>
  <inkml:trace contextRef="#ctx0" brushRef="#br0">10 1 10290,'0'0'14342,"-7"0"-12820,4 0-282,7 0-35,12 0-199,16 0-394,22 1 144,31 1-261,43 1-136,54 3 169,58 1-367,51 2 87,38 2-280,23 1 67,12 2-35,7 1 0,-1-1 0,-4 1 0,-9-2 0,-12-2 0,-13-3 0,-15-3 0,-15-3 0,-17-5 0,-15-4 0,-15-4 0,-13-2 0,-19 0 0,-20 1 0,-26 2 0,-23 2 0,-15 2 0,-8 1 0,3 2 0,4 1 0,4 1 0,5 1 0,3 0 0,1-1 0,0 0 0,-3 0 0,-4 0 0,-8 0 0,-8 0 0,-10 1 0,-12 0 0,-10 0 0,-8 0 0,-7 3 0,-5 0 0,-2 1 0,-1 1 0,-2-2 0,-3 1 0,-4-1 0,-6-2 0,-7 0 0,-10 0 0,-7-1 0,-6 0 0,-3 0 0,0 0 0,0 0 0,2 0 0,2 0 0,3 0 0,2-1 0,1 2 0,1 1 0,-4-1 0,-2 0 0,-7 1 0,-5-1 0,-6 0 0,-5 0 0,-21-2 0,-21-6-4304,-24-7-12642,3 0 5776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03:45:06.416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30883.23047"/>
      <inkml:brushProperty name="anchorY" value="-16114.6123"/>
      <inkml:brushProperty name="scaleFactor" value="0.5"/>
    </inkml:brush>
  </inkml:definitions>
  <inkml:trace contextRef="#ctx0" brushRef="#br0">15 7 12307,'0'0'15624,"-7"-5"-14896,1 3-634,5 11 253,10 16 446,13 19-78,16 24-127,18 26-348,21 33-115,27 36 253,28 37-364,25 28 205,23 17-120,14 3-55,9-3 165,3-7-259,-9-14 88,-19-21-31,-26-27 48,-30-28-23,-24-23 28,-18-15-63,-12-9 122,-11-7-150,-8-6 47,-6-7-16,-5-7 0,-3-5 0,-4-5 0,0-6 0,-2-4 0,1-4 0,1-5 0,0-4 0,0-5 0,1-5 0,-1-4 0,0-5 0,-2-2 0,-1-3 0,-2 0 0,-2-1 0,0 1 0,-3 1 0,-1 1 0,-1 1 0,0 2 0,0 0 0,0 0 0,0 1 0,0-1 0,1 0 0,-1 1 0,-1 1 0,0-1 0,1 1 0,1 0 0,-1 0 0,1-1 0,-2 0 0,-1-3 0,-2-3 0,-3-3 0,-2-5 0,-4-3 0,-1-7-1531,-8-10-7479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03:45:08.280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35034.30469"/>
      <inkml:brushProperty name="anchorY" value="-21315.75781"/>
      <inkml:brushProperty name="scaleFactor" value="0.5"/>
    </inkml:brush>
  </inkml:definitions>
  <inkml:trace contextRef="#ctx0" brushRef="#br0">40 93 13411,'0'0'15993,"-6"-22"-14789,-1-2-605,-1 1-34,1 5-203,2 13-182,2 16 136,1 19-199,1 21-122,2 18 30,4 14-25,6 11 0,3 3 0,3-2 0,0-8 0,-1-12 0,-2-14-663,-4-16-1183,-3-17-327,-7-22-2100,-8-24-3770,-7-21 1036,0-3-1939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03:45:08.565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35915.82031"/>
      <inkml:brushProperty name="anchorY" value="-22803.75391"/>
      <inkml:brushProperty name="scaleFactor" value="0.5"/>
    </inkml:brush>
  </inkml:definitions>
  <inkml:trace contextRef="#ctx0" brushRef="#br0">2 43 3833,'0'0'26654,"-2"-15"-26138,7 0-52,9 4-19,-11 11-415,0 0-1,0-1 1,0 1 0,-1 0 0,1 0-1,0 0 1,5 1 0,36 10 231,15 14-241,15 10 4,8 10-16,5 6-8,-3 5 0,-8 2 56,-14 0-63,-50-45 50,-1 1-1,11 16 0,-15-19-48,-1 0 0,0 0 0,5 13 0,-9-16 9,1 0 0,-1 0 0,-1 0 0,2 16 0,-3-18 2,-1 1 1,1 0-1,-1-1 1,0 1-1,-1-1 1,-2 10-1,0-9-3,1 1-1,-1 0 0,0-1 1,-1 0-1,-6 9 0,3-6-1,-1 0 0,-1-1 0,-13 12 0,6-9 2,-33 21-1,-29 6-57,-6-10-87,2-8-884,63-18 20,-33 2-1,45-6-88,-2 1 0,1-1 0,0 0 0,-12-3 0,17 3 76,0 0-1,0-1 0,0 1 1,0-1-1,0 0 0,0-1 1,0 1-1,-5-5 0,6 7-958,0-2 0,0-1 0,0 1-1,0-1 1,1 0 0,-1 0 0,-2-3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03:45:09.069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36862"/>
      <inkml:brushProperty name="anchorY" value="-24367.94922"/>
      <inkml:brushProperty name="scaleFactor" value="0.5"/>
    </inkml:brush>
  </inkml:definitions>
  <inkml:trace contextRef="#ctx0" brushRef="#br0">914 63 11306,'0'0'11599,"-43"-17"-10419,-18-2 962,-19 1-658,-13 10 113,65 9-1071,-44 5 0,46-1-301,0 1 1,-26 10-1,28-6 79,-1 1 1,-28 17-1,30-13-163,0 1-1,-25 23 0,27-19-16,0 1 0,-20 29 0,23-25-135,2 0 0,-17 35 1,20-31 29,0 2 0,-9 34 0,11-24-19,-8 55 0,15-55 0,0 61 0,6-62 0,12 67 0,-5-69 0,24 69 0,-18-70 0,37 65 0,-29-65 0,44 55 0,-36-56 0,50 46 0,-42-48 0,50 34 0,-46-40-9,56 27-1,-53-33-122,57 19-1,-54-25 124,57 10-1,49-4-11,-111-20 20,64-5 1,-67-1 35,64-14 0,-64 8 109,56-23 0,-58 17-182,48-26-1,-51 21 61,39-29 0,-45 28-22,34-35 0,-40 33 0,29-37 0,-34 37 0,22-42 0,-28 42 0,17-45 0,-21 44 0,9-46 0,-3-29 0,-9-4 0,-13-4 0,-13 0 0,-15 3 0,21 73 0,-20-35 0,18 39 0,-29-34 0,27 40 0,-37-34 0,35 39 0,0 1 0,-25-14 0,22 17 0,0 0 0,-28-9 0,22 12 0,-51-12 0,39 15-159,-47-2 1,-53 9-6044,-5 14-7047,26 4 20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03:45:11.347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37775.53906"/>
      <inkml:brushProperty name="anchorY" value="-25343.91211"/>
      <inkml:brushProperty name="scaleFactor" value="0.5"/>
    </inkml:brush>
  </inkml:definitions>
  <inkml:trace contextRef="#ctx0" brushRef="#br0">261 2430 4337,'0'0'13675,"-42"4"-12300,-5 2-232,-2 0 256,6-1-303,11-1-103,9-1-160,9-1-227,6-1 401,6 0 458,3-2-548,1 1-566,5 0 68,10-2-185,15-3 166,19-5 277,25-7-525,24-8 148,30-9 56,33-13-363,38-13 325,34-13-118,24-11-228,9-7 661,-2-3-802,-8 0 254,-8-1-85,-6-1 0,-4 0 0,-3 0 0,-1-1 0,-4 2 0,-4 2 0,-12 4 0,-17 8 0,-24 9 0,-21 11 0,-15 7 0,-7 4 0,1 1 0,1 1 0,2 1 0,1 1 0,-3 2 0,-4 2 0,-8 4 0,-7 2 0,-10 3 0,-9 2 0,-10 1 0,-7 2 0,-10 1 0,-6 1 0,-8 3 0,-8 2 0,-7 2 0,-8 4 0,-6 3 0,-4 2 0,-3 2 0,-2 0 0,0 1 0,2-1 0,1 0 0,3-2 0,2 0 0,1-2 0,0-1 0,-3 2 0,-3 1 0,-5 2 0,-4 3 0,-4 1 0,-3 2 0,-2 2 0,-2 0 0,0 0 0,-1 1 0,0-1 0,-9 1 0,-10 2-3183,-13 2-7493,1 1-9927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03:45:14.285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45048.60547"/>
      <inkml:brushProperty name="anchorY" value="-23777.91797"/>
      <inkml:brushProperty name="scaleFactor" value="0.5"/>
    </inkml:brush>
  </inkml:definitions>
  <inkml:trace contextRef="#ctx0" brushRef="#br0">273 65 2473,'0'0'13933,"-41"-9"-12655,-8-1 383,-3-2 136,7 1-150,9 2-85,12 3-485,9 2-155,7 2 211,6 1 126,3 1-683,2 1-132,2-1-98,8 1-366,13-1 240,21 0 304,31 0-420,43 1 188,53 1-57,54 1-51,46 2 53,30 0-280,11 0 90,1-1 109,-9-1-190,-11 0 222,-15-1-132,-13-1 22,-14 0 44,-20 0-148,-24 0 17,-27 1-67,-19 0 96,-5 0-32,12 1 31,18 0-15,6-1 52,-5 1-71,-15-1 23,-16-1-92,-8 0 117,-3 0-47,0-1 118,1 0-134,1 1 129,-1-1-123,0 2 36,-2-1-96,0 2 136,-2-1-72,0 0 24,-2-1 5,-3 0 7,-4 0-20,-6-1-2,-7 0-48,-9 0 13,-7 0 49,-8 0 77,-5-1-111,-4 1 76,0 0-60,-1 0 15,3 0-14,3-2-45,3-1 69,2 0 24,1-1-43,-2-2 306,-5 1-386,-5-1 127,-6 1-24,-7 0-25,-6 1 9,-5 0-3,-8 1 0,-5 1 0,-7 0 0,-8 0 0,-6 1 0,-8 0 0,-6 1 0,-6 0 0,-4-1 0,-4 2 0,-1-1 0,-2 0 0,0 0 0,0 0 0,-1 0 0,1 0 0,-1 0 0,1 0 0,0 0 0,0 0 0,0 0 0,0 0 0,0 0 0,-15 0-1699,-6 2-9709,-4 0-1923,-23 2 8990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03:45:16.061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55181.41797"/>
      <inkml:brushProperty name="anchorY" value="-24584.82617"/>
      <inkml:brushProperty name="scaleFactor" value="0.5"/>
    </inkml:brush>
  </inkml:definitions>
  <inkml:trace contextRef="#ctx0" brushRef="#br0">1 11 10866,'0'-1'14313,"0"-1"-13350,0 0 71,0-4 3936,0 6-4941,3 1 126,6 6-185,10 10 169,15 13 108,16 15-189,20 17-52,20 16 11,21 15-17,18 14 0,15 10 0,13 8 0,10 7 0,4 2 0,0 0 0,-6-2 0,-9-7 0,-11-8 0,-14-10 0,-15-11 0,-15-10 0,-15-12 0,-13-10 0,-12-11 0,-11-10 0,-9-9 0,-9-9 0,-8-7 0,-6-6 0,-6-5 0,-4-3 0,-3-2 0,-1-1 0,-1-1 0,1 1 0,-1-1 0,1 1 0,-1 0 0,0 0 0,0 0 0,-2 0 0,0 1 0,-1-1 0,1 1 0,-2 0-75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03:45:18.452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58606.30859"/>
      <inkml:brushProperty name="anchorY" value="-27517.82813"/>
      <inkml:brushProperty name="scaleFactor" value="0.5"/>
    </inkml:brush>
  </inkml:definitions>
  <inkml:trace contextRef="#ctx0" brushRef="#br0">603 5 7410,'0'0'9502,"-42"3"-7665,-6-1 114,-4 1-35,2 0-395,4-2-603,6 0-219,4-1-494,2-2-4,2 0-127,1-1-74,0 0 161,1 0-120,1 1 143,2 1 485,4 0-341,4 1 282,5 0 144,4 0-162,4 0-28,4 0-289,4 0-274,9 0 318,13 1-134,20 5 218,24 5-118,31 10-2,43 11 79,50 12-272,53 11-22,45 9 340,34 4-514,16 3 163,6-1-57,-3-1 0,-9-1 0,-16-2 0,-19-2 0,-21-2 0,-28-5 0,-32-6 0,-34-8 0,-32-7 0,-23-5 0,-13-5 0,-6-2 0,-3-2 0,-4-3 0,-6-3 0,-8-2 0,-12-3 0,-11-2 0,-13-1 0,-13-3 0,-11-1 0,-11-1 0,-9-2 0,-5 1 0,-3-2 0,-1 1 0,0 0 0,2 1 0,3 2 0,4 1 0,6 0 0,5 2 0,8 0 0,5 1 0,5 0 0,4 1 0,2-1 0,3-1 0,1-1 0,0 0 0,1-2 0,-3 0 0,-4-1 0,-4-1 0,-5 0 0,-6-1 0,-5 1 0,-2-1 0,-2 0 0,2 0 0,2 0 0,3 0 0,4 1 0,3 0 0,1 0 0,-1 0 0,-2-1 0,-4 0 0,-4 0 0,-6-1 0,-5 0 0,-3 1 0,-4-1 0,-2-1 0,-2 2 0,0 0 0,-1-1 0,0 1 0,1-1 0,1 1 0,-1-1 0,1 0 0,-1 0 0,0 0 0,0 0 0,1 0 0,-1 0 0,0 0 0,0 0 0,0 0 0,0 0 0,0 0 0,0 0 0,0 0 0,0 0 0,0 0 0,0 0 0,0 0 0,0 0-487,3 0 486,1 0-8,2 0-35,-1 0 56,0 0-19,-1 0 7,-2 0 47,-1 0-61,0 0 21,-1 0-63,0 0-12,0 0 84,0 0-159,-1 0-54</inkml:trace>
</inkml:ink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3-09-27T03:25:49.53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8296">
    <iact:property name="dataType"/>
    <iact:actionData xml:id="d0">
      <inkml:trace xmlns:inkml="http://www.w3.org/2003/InkML" xml:id="stk0" contextRef="#ctx0" brushRef="#br0">20240 8849 694 0,'0'0'316'16,"0"0"-135"-16,0 0 42 15,0 0 4-15,0 0-32 16,0 0 12-16,0 0 14 21,-44-28-60-21,40 28-39 0,-5-3-16 8,-2 3-15 14,7 0-9-22,-9-4-6 0,4 4 18 9,-6 0-12 12,2-5-8-21,-7 1 5 0,7 4-22 16,0-2 0-16,-2 2-12 13,4-6-3-13,11 6 12 17,-5 0-24-17,5-3 0 14,0 3 0-14,0 0-20 16,9 0 13-16,39 0-8 14,26 0-3-14,33 0 30 16,25 0-30-16,31-6-3 16,67-11 10-16,67-8-19 15,55-9 0-15,2-1-6 14,-59 6-22-14,-94 13-13 15,-81 7-16-15,-43 1 26 22,-5 3 30-22,-15 1 1 0,-16 4 0 14,-25 0 28-14,-12 0 38 17,-4 0 30-17,0 0-39 13,0 0-22-13,0 0-16 15,0 0-17-15,0 0-4 15,4 0-5-15,1 0-79 16,12 0-85-16,3 0-290 15,0 12-373-15</inkml:trace>
    </iact:actionData>
  </iact:action>
  <iact:action type="add" startTime="9597">
    <iact:property name="dataType"/>
    <iact:actionData xml:id="d1">
      <inkml:trace xmlns:inkml="http://www.w3.org/2003/InkML" xml:id="stk1" contextRef="#ctx0" brushRef="#br0">27430 8972 1667 0,'0'0'718'14,"0"0"-488"-14,0 0 133 15,0 0-73-15,0 0-158 14,0 0-53-14,0 0-7 16,14 0-19-16,38 0 31 15,31 0-23-15,22 0-23 16,17 0-8-16,14 0-18 13,-3-8 0-13,-21-7-12 17,-27 4-46-17,-28 7-26 22,-53 4-66-22,-4 0-83 0,-24 4-491 0</inkml:trace>
    </iact:actionData>
  </iact:action>
  <iact:action type="add" startTime="10633">
    <iact:property name="dataType"/>
    <iact:actionData xml:id="d2">
      <inkml:trace xmlns:inkml="http://www.w3.org/2003/InkML" xml:id="stk2" contextRef="#ctx0" brushRef="#br0">3388 10195 1362 0,'0'0'271'4,"0"0"-79"13,0 0 160-17,0 0-117 21,0 0-104-21,0 0 10 0,0 0 35 16,-40-25-10-16,40 25-16 9,0 0-44 13,0 0-39-22,44 0 17 0,22 0-18 15,32-5-16-15,70-2-14 15,75-10-14-15,67 0 2 14,-10-1-24-14,-58 6 8 16,-78 7-1-16,-63 5-5 15,-12 0-1-15,-14 0 8 15,-14 0-8-15,-33 0 5 15,-23 0 12-15,-5 0 48 16,0 0 14-16,0 0-41 14,0 0-12-14,0 0-26 16,0 0-1-16,4 5-160 14,13 7-363-14,-6-3-603 0</inkml:trace>
    </iact:actionData>
  </iact:action>
  <iact:action type="add" startTime="11540">
    <iact:property name="dataType"/>
    <iact:actionData xml:id="d3">
      <inkml:trace xmlns:inkml="http://www.w3.org/2003/InkML" xml:id="stk3" contextRef="#ctx0" brushRef="#br0">8904 10001 1515 0,'0'0'603'8,"0"0"-426"6,0 0 75-14,0 0 92 16,0 0-154-16,0 0-89 14,0 0 19-14,146 0 17 16,-39 0-26-16,31 0-16 15,74 0-4-15,85 0-46 15,103 0-16-15,48 0-10 16,-2 5-19-16,-39 3 9 14,-77 0-9-14,-77-3-9 22,-76-2 8-22,-70 2 1 0,-52-5 0 17,-11 4 2-17,-16 1-1 13,-15-5 17-13,-13 4-12 16,-4 0-6-16,-46-4-9 14,-20 4-160-14,-70 5-143 17,20-6-399-17,-3 6-459 0</inkml:trace>
    </iact:actionData>
  </iact:action>
  <iact:action type="add" startTime="11893">
    <iact:property name="dataType"/>
    <iact:actionData xml:id="d4">
      <inkml:trace xmlns:inkml="http://www.w3.org/2003/InkML" xml:id="stk4" contextRef="#ctx0" brushRef="#br0">9437 10301 1590 0,'0'0'477'15,"0"0"-229"-14,0 0 281 12,0 0-250-13,0 0-130 16,0 0-64-16,0 0-9 15,-6 5-17-15,170-5 47 15,93 0-43-15,95 0-40 15,39-9-14-15,-19-12-9 15,-94 4 0-15,-101 0 2 14,-77 8-2-14,-43 5 12 24,-9 1-12-24,-20-2 18 0,-8 5 66 15,-13 0-3-15,-7 0-22 16,0 0-37-16,0 0-22 13,11 0-45-13,43 0-260 16,3 0-364-16,-2 5-249 0</inkml:trace>
    </iact:actionData>
  </iact:action>
  <iact:action type="add" startTime="12906">
    <iact:property name="dataType"/>
    <iact:actionData xml:id="d5">
      <inkml:trace xmlns:inkml="http://www.w3.org/2003/InkML" xml:id="stk5" contextRef="#ctx0" brushRef="#br0">18188 9803 1691 0,'0'0'368'16,"0"0"-118"-16,0 0 226 14,0 0-253-14,0 0-118 16,0 0-17-16,0 0 22 14,116 118-51-14,-55-68-38 16,5 1 2-16,3-5-22 14,19-11 16-14,8-11 1 22,9-10-6-22,4-14 4 0,3 0-16 17,6-5 1-17,-5-33 16 8,1-4-16 14,-7-8 13-22,-11-2 22 0,-17 2 19 15,-18 9 22-15,-19 18-20 14,-14 15-24-14,-4 8 15 16,7 0-32-16,4 16-1 14,21 27-3-14,14 8-11 16,11 4 7-15,9-4-8 13,-1-10-6-14,8-10 6 16,-14-15 0-16,-9-7 1 14,-4-9 9-14,-7 0-2 15,-1-4 3-15,-1-22-11 23,4-7 0-23,5-5 0 0,7 0 0 14,4 0 0-14,-1 8 0 15,-7 8 6-15,3 15-12 14,-10 7 4-14,-1 0-8 16,1 7 4-16,-5 19 3 14,7 3 3-14,2 1 1 17,0-9 0-17,10-4 11 13,10-12-12-13,0-5 0 16,6 0 0-16,-4-5 1 15,-7-20 0-15,-2 0 8 16,-18-1-8-16,-3 5 17 21,-14 0-12-21,-9 9-5 0,-6-4 29 9,-9 14-24 13,-2-2-4-22,-3 4 7 0,5 0 1 16,5 0-4-16,4 0-6 13,4 0-16-13,0 0-142 16,-9 0-513-16,-10 0-1231 0</inkml:trace>
    </iact:actionData>
  </iact:action>
  <iact:action type="add" startTime="34245">
    <iact:property name="dataType"/>
    <iact:actionData xml:id="d6">
      <inkml:trace xmlns:inkml="http://www.w3.org/2003/InkML" xml:id="stk6" contextRef="#ctx0" brushRef="#br0">13592 11755 1213 0,'0'0'548'21,"0"0"-302"-21,0 0 43 0,0 0-38 14,0 0-129-14,0 0-67 16,0-25 46-16,0 25-17 14,0 0-2-14,-5 0 9 17,5 0-34-17,0 25-4 22,5 17-17-22,41 14-15 0,17-1 31 7,20-5-43 15,20-6-8-22,6-17 4 0,14-15-4 9,-1-12-2 13,-4 0-1-22,-13-27 2 0,-7-14 2 15,-13-12-1-15,-15 6-1 14,-8 6 16-14,-6 3-16 17,-8 8 18-17,1 13-18 13,-4 13 0-13,6 4 15 17,6 0-9-17,4 0 9 13,11 16-4-13,2 6-11 16,11-6 16-16,5 1-16 14,0-8 1-14,10-5-1 16,-4-4 1-15,0 0 10 21,3-9 0-22,-7-20-4 0,-12-5 20 13,1 0-27-13,-11 1 2 16,-2-2 28-16,-7 11-20 16,-11 2 14-16,3 14-15 15,-3 8-3-15,-2 0 6 15,-4 0-12-15,4 16-1 15,-6 10 0-15,-5 4 2 15,6-5-1-15,3 0 8 15,7 1-7-15,-3-9 5 15,11-5-6-15,3-7 0 14,1-5-6-14,-1 0 7 17,-10 0-1-17,-4 0 20 14,-6 0-4-14,0 0 5 21,-14 0-21-21,10 4-3 0,1 8-3 16,1 2 6-16,15 7 0 14,32 8-108-14,-1 1-360 17,-18-5-644-17</inkml:trace>
    </iact:actionData>
  </iact:action>
  <iact:action type="add" startTime="35346">
    <iact:property name="dataType"/>
    <iact:actionData xml:id="d7">
      <inkml:trace xmlns:inkml="http://www.w3.org/2003/InkML" xml:id="stk7" contextRef="#ctx0" brushRef="#br0">22388 12226 555 0,'0'0'852'16,"0"0"-668"-16,0 0 48 14,0 0 135-14,0 0-133 17,0 0-19-17,0 0-30 13,-133-39-41-13,133 39-44 16,0 0-45-16,24 0-4 15,42 0 12-15,28-3-10 16,35-9-14-16,19-3-18 13,21 1-20-13,-12-4 7 16,-15 4-8-16,-35 5-34 23,-39 5-35-23,-46 4-79 0,-22 0 28 15,-44 0 53-15,-52 10-97 15,-22 10-29-15,-2 7-106 15,-3-1-17-15,12 3 63 14,19 1 13-14,15-1 115 16,16-4 125-16,22-3 85 14,11-6 123-14,14-3 11 15,6-9 70-15,8 1-23 17,0-5-55-17,0 0-20 14,30 0-40-14,23 0-48 15,30-5-34-15,13-7-48 16,13-6-21-16,7 6-70 13,9 4-203-13,-23-1-262 17,-25 5-320-17</inkml:trace>
    </iact:actionData>
  </iact:action>
  <iact:action type="add" startTime="36300">
    <iact:property name="dataType"/>
    <iact:actionData xml:id="d8">
      <inkml:trace xmlns:inkml="http://www.w3.org/2003/InkML" xml:id="stk8" contextRef="#ctx0" brushRef="#br0">27116 11950 1765 0,'0'0'478'16,"0"0"-137"-16,0 0 124 14,0 0-286-14,0 0-89 17,0 0-46-17,0 0 40 13,205 0-22-13,-45 0-52 16,28 0 37-16,11 0-41 14,2 0 13-14,-11-13 2 16,-22 5-6-16,-35 3 30 14,-34 1-4-14,-34 4-20 16,-28 0 40-16,-21 0-35 22,-12 0 16-22,-4 0-2 0,0 0-22 8,0 0-4 15,0 0-14-23,0 0-20 0,0 0 8 15,0 0-103-15,0 17-199 15,-20 4-434-15,1 0-886 0</inkml:trace>
    </iact:actionData>
  </iact:action>
  <iact:action type="add" startTime="37472">
    <iact:property name="dataType"/>
    <iact:actionData xml:id="d9">
      <inkml:trace xmlns:inkml="http://www.w3.org/2003/InkML" xml:id="stk9" contextRef="#ctx0" brushRef="#br0">2830 13226 1345 0,'0'0'331'14,"0"0"-72"-14,0 0 208 16,0 0-259-16,0 0-83 15,0 0-32-14,0 0-4 13,-32 0 16-14,32 0-2 15,0 0 14-15,8 0 61 16,32 0-50-16,21 0-35 13,39 0-21-13,69 0-48 16,89 0 18-16,91 0-32 14,32 0-1-14,5 0 8 16,-25 0-16-16,-51 0 1 22,-45 0 4-22,-69 0 1 0,-56 0-7 8,-41-3 0 14,-3-2 0-22,-13 1 9 0,-7 4-9 17,-34 0 0-17,-22 0 1 13,-12 0 11-13,-3 0-6 16,-5 0-6-16,0 0 1 15,0 0-18-15,0 0 11 15,-5 0-112-15,-38 0-172 15,-102 0-386-15,8 4-148 16,-8 13-928-16</inkml:trace>
    </iact:actionData>
  </iact:action>
  <iact:action type="add" startTime="37877">
    <iact:property name="dataType"/>
    <iact:actionData xml:id="d10">
      <inkml:trace xmlns:inkml="http://www.w3.org/2003/InkML" xml:id="stk10" contextRef="#ctx0" brushRef="#br0">3556 13510 1624 0,'0'0'474'15,"0"0"-192"-15,0 0 213 15,0 0-274-15,0 0-84 15,0 0-97-15,0 0 27 17,70 30 8-17,98-27-51 13,70-3 17-13,73 0-41 16,19-8 15-16,-57-22-11 14,-74 4-4-13,-92 14 0 15,-35 4-1-16,-17 4-23 14,-5-1-6-14,-19 5-46 22,-12 0-75-22,-8 0-39 0,35 9-185 8,0 4-299 29,15-6-292-37</inkml:trace>
    </iact:actionData>
  </iact:action>
  <iact:action type="add" startTime="38471">
    <iact:property name="dataType"/>
    <iact:actionData xml:id="d11">
      <inkml:trace xmlns:inkml="http://www.w3.org/2003/InkML" xml:id="stk11" contextRef="#ctx0" brushRef="#br0">7103 12988 582 0,'0'0'1097'15,"0"0"-695"-15,0 0-13 15,0 0 78-15,0 0-301 15,0 0-4-15,0 0-37 15,-22-15-35-15,22 45-52 15,0 16-19-15,5 5 7 15,25-1-26-15,5-3 1 16,4-14-2-16,3-11 7 13,4-13-6-12,2-9 9 14,11 0 0-15,-4-35 10 22,-1-7-19-22,7-13-3 0,1 5 1 11,-6-5 4 10,-3 8-2-21,-9 11 12 0,-7 7-6 13,-7 15 18-13,-10 11-16 15,8 3-7-15,1 0 33 14,17 23-22-14,-3 6 3 17,10 9-6-17,4-6-8 13,0 0 11-13,-1-11-12 17,-5-12-6-17,-3-5 4 22,-2-4 4-22,0 0 2 0,-3-21 11 17,1-17-6-17,0-7 17 13,-9 1-10-13,6 0-5 16,-10 9 25-16,2 6-23 14,-9 12 4-14,-3 11-8 15,3 6 1-15,5 0 7 14,1 11-17-14,5 24-2 16,-2-3-4-16,7-2 12 14,-3-1-6-14,2-5 8 17,-13-12-7-17,3-10 11 13,-7-2-12-13,-7 0 0 16,5 0 10-15,6 0-9 13,-2-13 9-14,4-12 0 17,5 4-9-17,-5-1 6 14,1 6-7-14,-14 5 0 15,-6 5-9-15,-5 6 6 21,-4 0 3-21,0 0 0 0,5 0-17 16,8 33-129-16,-5 8-481 9,-1-15-1460-9</inkml:trace>
    </iact:actionData>
  </iact:action>
  <iact:action type="add" startTime="39762">
    <iact:property name="dataType"/>
    <iact:actionData xml:id="d12">
      <inkml:trace xmlns:inkml="http://www.w3.org/2003/InkML" xml:id="stk12" contextRef="#ctx0" brushRef="#br0">13428 13235 1315 0,'0'0'314'22,"0"0"-82"-22,0 0 142 0,0 0-94 14,0 0-83-14,0 0-15 16,-188-30 41-16,188 30-66 14,0 0-24-14,0 0-11 17,0-5-53-17,17 5 3 16,58 0-39-16,71-3-2 14,110-6 49-14,124-3-56 15,77-5-6-15,35-1-5 15,-9 6-1-15,-44 0-2 15,-15 3-10-15,-42 3 0 15,-84 4 3-15,-97-3-1 15,-77 1 2-15,-56-1-4 15,-13 5 11-15,-20-3 23 23,-9 3 14-23,-22 0-3 0,-4 0 13 15,0 0-58-15,0-4 0 14,0 4 0-14,-24 0-20 16,-17 0-130-15,-86 21-312 12,11 17-259-13,-15 0-196 0</inkml:trace>
    </iact:actionData>
  </iact:action>
  <iact:action type="add" startTime="40221">
    <iact:property name="dataType"/>
    <iact:actionData xml:id="d13">
      <inkml:trace xmlns:inkml="http://www.w3.org/2003/InkML" xml:id="stk13" contextRef="#ctx0" brushRef="#br0">13483 13502 1169 0,'0'0'347'1,"0"0"-154"-1,0 0 88 13,0 0 15-13,0 0-170 16,0 0-36-16,0 0 40 15,-75 0-14-15,75 0 20 15,0 0 0-15,0 0-57 14,0 0 17-14,5 0-46 16,40 0 39-16,32 0 43 14,32 0-37-14,36 0-23 17,80 0-50-17,87 0-16 21,112-30 21-21,44-4-15 0,-7 4 3 9,-44 9-1 12,-76 4-7-20,-72 5 16-1,-77 7-23 15,-67 1 0-15,-51-1 61 14,-17 5-8-14,-15 0 13 16,-10-3 0-16,-23 3 25 14,-9 0-91-14,0 0 0 16,0 0 0-16,0 0 0 14,0 0 0-14,7-5 0 17,-7 5 0-17,4 0 0 13,-4 0 0-13,0 0 0 16,0 0 0-16,0 0 0 14,0 0 0-14,0 0 0 22,5 5 0-22,-5 36-93 0,0-3-565 17,0-3-978-17</inkml:trace>
    </iact:actionData>
  </iact:action>
</iact:actions>
</file>

<file path=ppt/ink/inkAction10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3-09-27T03:25:49.53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929">
    <iact:property name="dataType"/>
    <iact:actionData xml:id="d0">
      <inkml:trace xmlns:inkml="http://www.w3.org/2003/InkML" xml:id="stk0" contextRef="#ctx0" brushRef="#br0">2411 8521 1859 0,'0'0'862'7,"0"0"-400"7,0 0-89-14,4-253-64 16,-4 215-144-16,0 30-99 15,0 8-66-15,0 71 0 15,-4 52 0-15,-25 38 0 23,-8 29 0-23,0 7 0 0,4-15 0 15,9-31 0-15,13-41 0 16,5-38 0-16,6-50 0 14,0-22 0-14,0-52 0 14,0-49 0-14,17-30 0 16,-4-25 0-16,3-16 0 15,-1-5 0-15,-4 12 0 16,0 25 0-16,8 39 0 13,1 50 0-13,13 51 0 16,17 26 0-15,16 79 0 12,15 30 0-13,15 21 0 17,0 10 0-17,0-3 0 22,-13-20 0-22,-11-20-11 0,-28-22-142 13,-27-29-36-13,-17-25-75 16,-28-31-49-16,-53-16-181 14,-19-7 10-14,-18-57 87 16,-3-21-226-16,8-8 453 14,21 4 170-14,18 13 380 16,19 22 207-16,27 24 65 14,23 14-167-14,5 16-259 17,9 0-81-17,48 0 26 13,30 0-25-13,14 0-83 17,12-1-32-17,8-37-31 14,-16-28-78-14,-22 9-283 16,-48 4-651-16</inkml:trace>
    </iact:actionData>
  </iact:action>
  <iact:action type="add" startTime="2498">
    <iact:property name="dataType"/>
    <iact:actionData xml:id="d1">
      <inkml:trace xmlns:inkml="http://www.w3.org/2003/InkML" xml:id="stk1" contextRef="#ctx0" brushRef="#br0">2186 7919 1295 0,'0'0'1004'0,"0"0"-615"0,0 0-33 16,-249-72-59-16,187 94-112 14,1 75-80-14,-7 79 49 16,7 85-5-16,26 77-49 22,31 20-38-22,8-24-62 0,71-81 0 8,8-83 0 14,15-46 0-22,7-31 0 0,37-8 0 16,26-22 0-16,22-29 0 14,3-34 0-14,-1-72 0 17,16-84 0-17,-5-73 0 13,-24-68 0-12,-57-20 0 15,-76 3 0-16,-46 16 0 14,-74 27 0-14,-24 39 0 16,-7 53 0-16,11 56 0 13,-5 47 0-13,-12 17 0 17,-33 38 0-17,-11 21 0 12,6 68 0-12,13 58 0 17,36 98-32-17,39-29-533 28,41-33-688-28</inkml:trace>
    </iact:actionData>
  </iact:action>
  <iact:action type="add" startTime="3154">
    <iact:property name="dataType"/>
    <iact:actionData xml:id="d2">
      <inkml:trace xmlns:inkml="http://www.w3.org/2003/InkML" xml:id="stk2" contextRef="#ctx0" brushRef="#br0">3479 8095 1422 0,'0'0'501'21,"0"0"-200"-21,0 0 90 0,0 0-14 15,0 0-119-15,0 0 20 14,0 0-35-14,-26 0-76 17,26 0-53-17,0-15-70 13,33-17-44-13,46-29 0 16,93-41 0-16,108-54 0 15,146-73 0-15,77-39 0 16,30-23 0-16,-30 16 0 13,-59 28 0-13,-34 31 0 17,-56 39 0-17,-87 43 0 13,-75 43 0-13,-71 37 0 17,-49 10 0-17,-11 6 0 22,-13 8 0-22,-4 1 0 0,-27 18 0 8,-4 4 0 14,-13 7 0-22,0 0 0 0,0 0 0 13,0-2 0-13,0 2 0 17,0-11 0-17,-13 4 0 13,-13-2 0-13,-9 0 0 17,2 1 0-17,0 8 0 15,1 0 0-14,10 0-18 13,2 0 18-14,5 0-15 16,6 0 15-16,0 0 1 14,1 0 0-14,-1 0 7 15,-13 0-8-15,0 0 0 21,-6 0 2-21,-12 0-1 0,-10 0-1 9,-7 6 7 13,-8 2-6-22,-7-5 8 0,6 1-9 14,5 1-6-14,8-5-2 17,18 0 6-17,5 3 2 13,17-3 8-13,4 0-7 16,9 0 9-16,-7 0-10 14,7 0 0-14,-6 0 0 16,-3 0 0-16,-13 0 0 14,-2 4 0-14,-4-4 0 16,6 5 0-16,2 1 0 23,9-6 0-23,-2 0 0 0,9 2 0 7,4-2 0 16,0 0 0-23,0 0 0 0,0 0 0 15,0 0 0-15,0 0 0 15,0 0 0-15,0 0 0 15,0 0 0-15,0 0 0 15,0 0 0-15,0 0 0 15,0 0 0-15,0 0 0 14,0 0 0-14,0 0 0 16,0 0 0-16,0 0 0 15,0 0 0-15,0 0 0 16,0 0-17-16,0 0-125 14,4 7-215-14,20 4-331 16,-4-2-328-16</inkml:trace>
    </iact:actionData>
  </iact:action>
  <iact:action type="add" startTime="4091">
    <iact:property name="dataType"/>
    <iact:actionData xml:id="d3">
      <inkml:trace xmlns:inkml="http://www.w3.org/2003/InkML" xml:id="stk3" contextRef="#ctx0" brushRef="#br0">7660 5228 1580 0,'0'0'672'16,"0"0"-188"-16,0 0-121 13,0 0-82-13,0 0-90 22,0 0-28-22,0 0-11 0,-17-59-64 17,17 80-26-17,0 40-34 13,0 22-8-13,0 23-8 16,26 17-12-16,5 8 0 15,-1-8 0-15,1-3 0 17,-5-19 0-17,-6-16 0 12,-7-18 0-12,-2-25 0 16,-5-12 0-16,-1-13 0 14,-5-12 0-14,0-5 0 16,0 0 0-16,0 0 0 22,0 0 0-22,-11-17 0 0,-4-4 0 16,-5-1 0-16,7 6 0 15,6 2 0-15,1 2 0 15,1 8 0-15,5 4 0 14,-4 0 0-14,4 0 0 17,0 0 0-17,0 0 0 13,0 0 0-12,0 0 0 14,0 0 0-15,0 0 0 14,0-8 0-14,-11-10 0 16,-4-7 0-16,-7-13 0 14,-7-8 0-14,-6-18 0 16,-2-3 0-16,-2-18 0 23,-7-4 0-23,9-8 0 0,4-7 0 7,5 12 0 16,10 15 0-23,12 22 0 0,6 13 0 15,6 17 0-15,40 12 0 14,24 5 0-14,11 8 0 17,11 0 0-17,-9 29 0 13,-13 22 0-13,-16 12 0 16,-23 14 0-16,-27 7 0 15,-4 2 0-15,-13 2 0 16,-39-6 0-16,-9-13 0 14,-1-3 0-14,12-24 0 15,2-13 0-15,26-8 0 14,5-16 0-14,17-1 0 16,0-4 0-16,6 0 0 23,36 0 0-23,19-16 0 0,13-6 0 14,25 1 0-14,-3 9 0 16,0 7 0-16,-9 5 0 14,-12 5 0-14,-19 33 0 15,-23 17 0-14,-15 8 0 13,-18 4 0-14,-18 1 0 15,-30 4 0-15,-20-7 0 15,-12-9 0-15,-6-12 0 15,1-11 0-15,13-13 0 14,6-20-86-14,16-27-202 17,24-31-296-17,19-10-450 0</inkml:trace>
    </iact:actionData>
  </iact:action>
  <iact:action type="add" startTime="4963">
    <iact:property name="dataType"/>
    <iact:actionData xml:id="d4">
      <inkml:trace xmlns:inkml="http://www.w3.org/2003/InkML" xml:id="stk4" contextRef="#ctx0" brushRef="#br0">7899 4986 1250 0,'0'0'675'6,"0"0"-302"10,0 0 17-16,-282-99-72 14,192 99-130-14,-2 6-5 15,0 57-17-15,9 36 4 14,5 29-59-14,12 28-14 16,16 15-32-16,26 13-31 22,24 8 5-22,0 3-33 0,48-14 2 8,33-8 15 15,22-22-23-23,15-24 0 0,17-39 0 8,7-37 0 13,9-43 0-21,2-12 0 0,-4-68 0 17,-7-34 0-17,-11-31 0 14,-26-14 0-14,-31-19 0 16,-30-12 0-16,-44-39 0 14,-16-46 0-14,-60 26 0 16,-7 30 0-16,-22 42 0 13,0 65 0-13,-28 28 0 16,-25 26 0-16,-1 50 0 14,4 50 0-14,-1 141 0 17,38-8-153-17,46-14-808 0</inkml:trace>
    </iact:actionData>
  </iact:action>
  <iact:action type="add" startTime="5854">
    <iact:property name="dataType"/>
    <iact:actionData xml:id="d5">
      <inkml:trace xmlns:inkml="http://www.w3.org/2003/InkML" xml:id="stk5" contextRef="#ctx0" brushRef="#br0">8943 5662 1071 0,'0'0'404'25,"0"0"-74"-25,0 0 222 0,0 0-243 13,0 0-45-13,0 0-20 17,0 0-46-17,-116 0-36 13,116 0-11-13,0 0-40 17,0 0-4-17,0 0-26 14,57 0-30-14,85-6 10 15,127-15-61-15,166-19 0 15,114-13 0-15,78-3 0 16,7 6 0-16,-36 3 0 14,-14 9 0-14,-40 5 0 15,-56 4 0-15,-123 11 0 22,-110 5 0-22,-104 1 0 0,-61 8 0 9,-25-1 0 13,-19 5 0-22,-7 0 0 0,-30 0 0 13,-4 0 0-13,-5-4 0 16,4 4 0-16,9-5 0 14,2 2 0-14,9-2 0 16,16-3 0-16,30 8-50 15,-5 0-464-15,1 0-514 0</inkml:trace>
    </iact:actionData>
  </iact:action>
  <iact:action type="add" startTime="6284">
    <iact:property name="dataType"/>
    <iact:actionData xml:id="d6">
      <inkml:trace xmlns:inkml="http://www.w3.org/2003/InkML" xml:id="stk6" contextRef="#ctx0" brushRef="#br0">16483 4593 1549 0,'0'0'1137'15,"0"0"-549"-15,0 0-312 14,0 0-77-14,0 0-79 16,0 0-84-16,-186 277-24 14,176-210-3-14,10-18 2 15,0-19-7-15,0-23-4 14,15-7 0-14,15-15 51 17,8-37-28-17,-12-16-2 14,-4-3 15-14,-16-2-27 15,-6 6 6-15,0 8-15 22,-39 12 0-22,-14 18 0 0,-12 25 0 9,-9 4 0 12,-3 55 0-21,9 37 0 0,3 31 0 16,14 17 0-15,30 5 0 12,16-10 0-13,5-15 0 17,37-23 0-17,33-30 0 13,22-23 0-13,20-25 0 17,10-19 0-17,5 0 0 14,-5-25 0-14,-8-21 0 16,-31-10 0-16,-15-6 0 14,-47-40-161-14,-12 13-341 16,-9 1-453-16</inkml:trace>
    </iact:actionData>
  </iact:action>
  <iact:action type="add" startTime="6719">
    <iact:property name="dataType"/>
    <iact:actionData xml:id="d7">
      <inkml:trace xmlns:inkml="http://www.w3.org/2003/InkML" xml:id="stk7" contextRef="#ctx0" brushRef="#br0">15906 3957 1538 0,'0'0'669'0,"0"0"-163"13,-341-5-164-13,195 39-17 16,10 51-125-16,3 29-34 15,22 31-37-15,25 28-42 16,34 44-7-16,39-12-26 16,13 1-54-16,48-3 0 14,44-42 0-14,41 15 0 16,24-24 0-16,16-25 0 15,15-34 0-15,9-34 0 19,10-38 0-19,12-21 0 1,2-26 0 15,-1-45 0-16,1-26 0 15,-9-24 0-15,-9-22 0 15,-19-18 0-15,-29-21 0 15,-33-9 0-15,-39-3 0 15,-52 6 0-15,-31 10 0 13,-31 18 0-13,-69 17 0 18,-38 20 0-18,-65 8 0 21,-72 21 0-21,-71 45 0 0,-8 39 0 8,24 31 0 13,55 73-9-21,96-9-697 1,48-6-1447-1</inkml:trace>
    </iact:actionData>
  </iact:action>
  <iact:action type="add" startTime="7618">
    <iact:property name="dataType"/>
    <iact:actionData xml:id="d8">
      <inkml:trace xmlns:inkml="http://www.w3.org/2003/InkML" xml:id="stk8" contextRef="#ctx0" brushRef="#br0">2924 10616 920 0,'0'0'220'25,"0"0"-53"-25,0 0 68 0,0 0-146 13,0 0-18-13,0 0 62 17,0 0 83-17,0-38 49 13,0 30-29-13,0-1-38 16,0-2-24-16,0 10-15 14,-8-8 15-14,-1 1-7 16,-2-1-42-16,4-2-13 15,3 4-29-15,-7-2-5 15,5 7 0-15,1 2-33 15,1-7 15-15,-1 7-6 16,5 0-17-16,0 0-37 21,0 0 0-21,0 0 0 0,0 0 0 16,49 39 0-16,77 45 0 14,117 58 0-14,131 48 0 17,78 34 0-17,48 13 0 13,-10-7 0-13,-42-23 0 16,-24-18 0-16,-50-23 0 14,-103-42 0-14,-90-47 0 16,-85-36 0-16,-43-18 0 15,-20-7 0-15,-12-3 0 15,-10-9 0-15,-11 1 0 22,0-5 0-22,0 0 0 0,0 0 0 14,0 0 0-14,0 0 0 15,0 0 0-15,0 0-48 15,42 0-321-15,-3 0-388 11,-4 0-394-11</inkml:trace>
    </iact:actionData>
  </iact:action>
  <iact:action type="add" startTime="8175">
    <iact:property name="dataType"/>
    <iact:actionData xml:id="d9">
      <inkml:trace xmlns:inkml="http://www.w3.org/2003/InkML" xml:id="stk9" contextRef="#ctx0" brushRef="#br0">8076 12337 2053 0,'0'0'947'0,"0"0"-483"15,0 0-173-15,0 0-42 14,0 0-166-14,0 0-74 17,0 0-9-17,-64 261 0 13,64-138 0-13,0-2 0 16,0-16 0-16,0-19 0 15,0-19 0-15,0-34-96 15,0-33-62-14,0-9-41 12,-4-58-159-13,-9-34-191 17,-7-19 193-17,5-7-11 22,-16-4 150-22,5 4 171 0,-5 21 46 8,3 18 174 14,4 26 294-22,11 24 19 0,6 27-166 16,7 11-39-16,0 0-140 14,7 27-65-14,39 31 58 16,11 13-63-16,19 5-32 13,3 9-1-13,-3-5-38 17,-6 5 16-17,-13-9-17 13,-20-3 0-13,-22-8-6 17,-15-9 8-17,0 2-2 14,-56-10 16-14,-25-3-14 15,-7-8-4-15,-8-6-70 14,-18-15-207-14,29-8-221 17,20-8-611-17</inkml:trace>
    </iact:actionData>
  </iact:action>
  <iact:action type="add" startTime="8670">
    <iact:property name="dataType"/>
    <iact:actionData xml:id="d10">
      <inkml:trace xmlns:inkml="http://www.w3.org/2003/InkML" xml:id="stk10" contextRef="#ctx0" brushRef="#br0">8012 11620 1472 0,'0'0'664'16,"0"0"-273"-16,-251-88 117 14,133 79-219-14,-9 9-81 16,-2 54 8-16,2 45-41 14,14 39-50-13,25 27-77 15,23 60-48-16,43 39 0 22,22-23 0-22,11-24 0 0,68-35 0 13,19-47 0-13,35 13 0 18,31-8 0-18,13-34 0 12,9-33 0-12,-3-43 0 17,-3-30 0-17,1-9 0 13,-8-69 0-13,-9-23 0 16,-9-31 0-16,-17-24 0 15,-25-22 0-15,-39-48 0 16,-47-44 0-16,-36-48 0 13,-78 30 0-13,-31 68 0 17,6 76 0-17,-8 68 0 22,-24 17 0-22,-31 22 0 0,-15 37 0 16,17 37 0-16,22 131-41 14,53-10-753-14,54-14-1267 0</inkml:trace>
    </iact:actionData>
  </iact:action>
  <iact:action type="add" startTime="9310">
    <iact:property name="dataType"/>
    <iact:actionData xml:id="d11">
      <inkml:trace xmlns:inkml="http://www.w3.org/2003/InkML" xml:id="stk11" contextRef="#ctx0" brushRef="#br0">9726 12700 1588 0,'0'0'633'14,"0"0"-269"-14,0 0 166 22,0 0-217-22,0 0-117 0,0 0-58 15,0 0-4-15,-35 68-41 16,201-26 14-16,129-2-107 14,177-19 0-14,98-21 0 15,60 0 0-15,12-38 0 14,-56-15 0-14,-29 3 0 16,-56-1 0-16,-119 13 0 17,-128 8 0-17,-103 9 0 14,-77 9 0-14,-22-1 0 13,-23 8 0-13,-10 2 0 24,-19-2 0-24,0 5 0 0,0 0 0 14,0 0 0-14,0 0 0 16,29 8 0-16,21 10-26 16,11-1-289-16,55-17-220 16,-20 0-280-16,-4 0-555 0</inkml:trace>
    </iact:actionData>
  </iact:action>
  <iact:action type="add" startTime="10186">
    <iact:property name="dataType"/>
    <iact:actionData xml:id="d12">
      <inkml:trace xmlns:inkml="http://www.w3.org/2003/InkML" xml:id="stk12" contextRef="#ctx0" brushRef="#br0">16059 12219 1362 0,'0'0'1059'16,"0"0"-482"-16,0 0-201 14,0 0-3-14,0 0-212 17,0 0-137-17,0 0 84 13,-54 236-52-13,54-96-56 16,0 3 0-16,17 1 0 23,5-9 0-23,0-19 0 0,-5-19 0 8,1-25 0 13,-9-21 0-21,-7-22 0 0,-2-24 0 17,0-5 0-17,0-34-71 13,0-46-299-13,-24-22-202 16,-5-25 3-16,10-14-54 16,-12-3 258-16,7 4 152 14,0 14 213-14,0 25 200 15,11 25 159-15,8 20 136 16,5 18-111-16,0 11-86 13,0 16-92-13,33-1-60 16,20 6-35-16,12 3-21 16,9 3-49-16,14 0-40 20,-5 0 9-20,-2 0-10 0,-11 0-141 16,-13 3-190-16,-22 26-376 10,-27 7-8-10</inkml:trace>
    </iact:actionData>
  </iact:action>
  <iact:action type="add" startTime="10610">
    <iact:property name="dataType"/>
    <iact:actionData xml:id="d13">
      <inkml:trace xmlns:inkml="http://www.w3.org/2003/InkML" xml:id="stk13" contextRef="#ctx0" brushRef="#br0">16116 12874 1375 0,'0'0'708'12,"0"0"-418"-12,0 0-9 17,0 0-75-17,315-85-135 14,-215 61-69-14,-8 6-2 15,-26 18-73-15,-31 0-237 17,-24 25-318-17,-11 18-290 0</inkml:trace>
    </iact:actionData>
  </iact:action>
  <iact:action type="add" startTime="10752">
    <iact:property name="dataType"/>
    <iact:actionData xml:id="d14">
      <inkml:trace xmlns:inkml="http://www.w3.org/2003/InkML" xml:id="stk14" contextRef="#ctx0" brushRef="#br0">16282 13328 1377 0,'0'0'676'12,"0"0"-302"-12,0 0-42 17,0 0-57-17,0 0-79 13,0 0-45-13,0 0-45 17,337 72-62-17,-232-76-44 13,24-31-45-13,-29 2-292 16,-28 4-639-16</inkml:trace>
    </iact:actionData>
  </iact:action>
  <iact:action type="add" startTime="10982">
    <iact:property name="dataType"/>
    <iact:actionData xml:id="d15">
      <inkml:trace xmlns:inkml="http://www.w3.org/2003/InkML" xml:id="stk15" contextRef="#ctx0" brushRef="#br0">16396 11532 1672 0,'0'0'745'1,"0"0"-204"14,-286-85-193-15,161 85-98 14,3 16-93-14,4 69-11 17,-14 67-43-17,10 72 31 14,19 66-134-14,22 10 0 15,46-10 0-15,35-68 0 23,0-56 0-23,20-35 0 0,33-13 0 16,25 10 0-16,36 5 0 15,37-2 0-14,24-34 0 12,21-34 0-13,12-37 0 15,4-26 0-15,-2-12 0 16,-7-65 0-16,-15-26 0 13,-31-28 0-13,-23-22 0 16,-30-58 0-16,-53-59 0 14,-45-58 0-14,-12-10 0 16,-75 23 0-16,-4 83 0 15,4 83 0-15,-11 56 0 16,-6 47 0-16,-38 24 0 21,-32 22 0-21,-59 60-140 0,39 33-608 9,46 4-985-9</inkml:trace>
    </iact:actionData>
  </iact:action>
  <iact:action type="add" startTime="11637">
    <iact:property name="dataType"/>
    <iact:actionData xml:id="d16">
      <inkml:trace xmlns:inkml="http://www.w3.org/2003/InkML" xml:id="stk16" contextRef="#ctx0" brushRef="#br0">17395 11887 1532 0,'0'0'635'21,"0"0"-287"-21,0 0 14 0,0 0-91 16,0 0-44-16,0 0 37 14,282-98-108-14,-70-8-49 17,96-54-32-17,83-66-44 13,31-32 23-13,-11-21-40 18,-40-8-2-18,-52 31-4 12,-17 23-8-12,-66 56 0 17,-61 62 0-17,-62 42 0 14,-38 26 0-14,-10 9 0 14,-12 8 0-14,-16 5 0 16,-20 21 0-16,-17 4 0 16,0 0 0-16,0 29 0 21,0 18 0-21,0 8-239 0,0-9-521 10,0-18-536-10</inkml:trace>
    </iact:actionData>
  </iact:action>
  <iact:action type="add" startTime="11990">
    <iact:property name="dataType"/>
    <iact:actionData xml:id="d17">
      <inkml:trace xmlns:inkml="http://www.w3.org/2003/InkML" xml:id="stk17" contextRef="#ctx0" brushRef="#br0">22010 7966 2378 0,'0'0'826'5,"0"0"-340"18,0 0-225-23,0 0-116 0,0 0-145 17,0 0 0-17,-94 294 0 13,66-151 0-12,8 5 0 14,12 1 0-15,8-23 0 15,0-14 0-15,0-27 0 16,0-30 0-16,0-22 0 13,0-20 0-13,0-13-17 16,0-8-55-16,0-47-75 14,0-21 77-14,0-20 17 17,-9-14 46-17,4-8-2 13,5-4 18-13,0 4 28 16,0 16 34-16,0 23-1 22,0 31 58-22,0 19-68 0,9 14-60 16,15 12 0-16,9 3 0 14,15 0 0-14,24 0 0 16,11 0 0-16,11 0 0 14,0 3 0-14,-15 5-149 17,-22 7-182-17,-57 31-293 14,0 0-200-14,-37 6-47 0</inkml:trace>
    </iact:actionData>
  </iact:action>
  <iact:action type="add" startTime="12374">
    <iact:property name="dataType"/>
    <iact:actionData xml:id="d18">
      <inkml:trace xmlns:inkml="http://www.w3.org/2003/InkML" xml:id="stk18" contextRef="#ctx0" brushRef="#br0">21763 8940 1437 0,'0'0'742'13,"0"0"-208"-13,0 0 3 15,0 0-217-14,0 0-129 20,304-97-62-21,-195 51-81 0,-6-1-42 15,-9 5 0-15,-24 11-6 15,-20 11-104-14,-23 11-155 12,-27 9-234-13,0 0-232 18,0 0-284-18</inkml:trace>
    </iact:actionData>
  </iact:action>
  <iact:action type="add" startTime="12612">
    <iact:property name="dataType"/>
    <iact:actionData xml:id="d19">
      <inkml:trace xmlns:inkml="http://www.w3.org/2003/InkML" xml:id="stk19" contextRef="#ctx0" brushRef="#br0">22550 7725 1106 0,'0'0'655'1,"0"0"-150"13,0 0-116-14,-247-164 69 15,134 164-263-14,-23 0 10 12,-19 50 8-13,-16 35-62 16,5 33-58-16,16 25 33 14,10 56-126-14,39-7 0 16,31 16 0-16,37 1 0 14,33-34 0-14,24 22 0 17,55-24 0-17,44-20 0 14,36-29 0-14,25-39 0 15,17-39 0-15,15-40 0 23,5-11 0-23,0-66 0 0,-14-26 0 8,-23-26 0 14,-33-21 0-22,-29-16 0 0,-28-44 0 16,-42-55 0-16,-43-45 0 14,-9-13 0-14,-85 23 0 15,-22 74 0-15,-5 73 0 14,-78 26 0-14,-120 57 0 17,-97 18-104-17,31 16-507 11,46 30-718-11</inkml:trace>
    </iact:actionData>
  </iact:action>
  <iact:action type="add" startTime="13123">
    <iact:property name="dataType"/>
    <iact:actionData xml:id="d20">
      <inkml:trace xmlns:inkml="http://www.w3.org/2003/InkML" xml:id="stk20" contextRef="#ctx0" brushRef="#br0">17897 5700 689 0,'0'0'923'16,"0"0"-395"-16,0 0-57 14,0 0-92-14,0 0-64 15,0 0-121-15,0 0-53 22,66-44 14-22,37 88-13 0,30 15-32 9,70 35-61 12,79 36-49-20,76 39 0-1,34 13 0 14,-3-6 0-14,-40-29 0 15,-40-32 0-15,-69-31 0 14,-67-21 0-13,-64-28 0 14,-44-15 0-15,-10-2 0 14,-16-6 0-14,-8 1 0 16,-24-9 0-16,-7 5 0 14,0 8 0-14,-11 16-158 17,-29 2-518-17,-12-8-957 0</inkml:trace>
    </iact:actionData>
  </iact:action>
  <iact:action type="add" startTime="14602">
    <iact:property name="dataType"/>
    <iact:actionData xml:id="d21">
      <inkml:trace xmlns:inkml="http://www.w3.org/2003/InkML" xml:id="stk21" contextRef="#ctx0" brushRef="#br0">16005 6275 1631 0,'0'0'554'6,"0"0"-318"11,0 0 224-17,0 0-247 14,0 0-18-14,0 0-63 16,-156-182-23-16,156 182-40 13,0 59-48-13,0 73 26 17,0 100-2-17,-4 129-17 21,4 66 43-21,0 45-38 0,0-8-8 9,4-30-7 12,29-8-6-21,2-13-3 0,5-35-9 17,8-48-16-17,-3-40 4 14,-7-79 12-14,-10-63-1 15,-13-51-6-15,-6-42-2 14,0-5 3-14,-3-15-9 16,-6-18-68-16,0-43-40 15,-6-38-247-15,-27-19-857 0</inkml:trace>
    </iact:actionData>
  </iact:action>
  <iact:action type="add" startTime="15404">
    <iact:property name="dataType"/>
    <iact:actionData xml:id="d22">
      <inkml:trace xmlns:inkml="http://www.w3.org/2003/InkML" xml:id="stk22" contextRef="#ctx0" brushRef="#br0">7678 6898 1401 0,'0'0'556'16,"0"0"-241"-16,0 0 71 15,0 0 97-15,0 0-228 15,0 0-38-15,0 0-29 22,6-123-83-22,-6 170-45 0,0 38-17 9,0 67-25 12,0 85 15-21,24 99-15 0,7 53-18 18,8 19 18-18,-6-19-18 15,-2-49 0-15,-1-19 0 15,1-23 0-15,0-31 0 12,-5-61 0-12,-7-50 0 17,-3-50 0-17,-3-27 0 13,4-14 0-13,-8-4 0 16,-2-9 0-16,-1-28 0 15,-1-19 0-15,-5-5 0 16,4 0-9-16,0 0-87 14,-4 0-105-14,0-5-158 16,0-7-476-16,0 3-612 0</inkml:trace>
    </iact:actionData>
  </iact:action>
  <iact:action type="add" startTime="20616">
    <iact:property name="dataType"/>
    <iact:actionData xml:id="d23">
      <inkml:trace xmlns:inkml="http://www.w3.org/2003/InkML" xml:id="stk23" contextRef="#ctx0" brushRef="#br0">3541 8724 613 0,'0'0'559'5,"0"0"-372"13,0 0-4-18,0 0 23 14,0 0 6-14,0 0 18 15,-11-8 24-15,4 4-36 22,7 0-81-22,0 4-34 0,0 0 7 16,-4 0-4-15,4 0-4 12,0 0 10-13,-5 0-16 17,5 0-9-17,0 0-36 13,0 0-11-13,0 0 8 16,0 0-27-16,0 0-3 15,0 0-1-15,0 0 1 15,31 0 15-15,8 0-21 14,14 0-5-14,8 8 20 16,5-4-18-16,10-4 9 14,5 4 3-14,2-4-9 16,-2 0 12-16,-2 0-17 22,-3 0-6-22,1 0 12 0,-5 0-13 13,-7-12 6-13,3-5 3 17,2-1-9-17,-2-2 14 14,-3 4-14-14,-8-7 0 17,2 8-6-17,-11-3 7 14,5-3-1-14,3 4 8 16,1-4-7-16,0-1 4 13,0 1-5-13,0 0 0 16,-3-4-1-16,3 4-5 15,4-9 6-15,-8 4 8 15,4 2-7-15,-9-6 9 15,-2 5-10-15,-5-1 0 23,5-5-1-23,-7 2 7 0,9-3-5 9,-4-4 8 12,9-2-8-21,-10-3 21 0,14-5-22 14,-4-3 1-14,-1-2 1 16,-6 4-1-16,-5 6-1 14,1-1 5-14,-7 4-4 16,2 3 9-16,-4 2-10 14,6-1 0-14,-2-4-1 16,1 5-3-16,1-6 4 15,2 1 0-15,-3 4 0 16,-1-7 12-16,0 11-12 22,4-8 0-22,-14 1-4 0,-1 4 4 7,-2 1 0 15,0-4 0-22,2 4 2 0,-11-4 8 9,5 7-10 12,-5 3 0-21,1-3 0 1,1-1-1 14,-4-4 1-15,3 4 0 14,-3-3 8-14,-2-1-1 17,-3 0-7-17,6 5 0 14,-6 3 6-14,3-3 3 15,-2 3-9-15,2-4 0 14,0-2 0-14,-5 5 8 17,3 2-8-17,2-6 0 13,2 1-1-13,5 0-2 16,-7 5 3-16,2 2 0 22,-2 2 1-22,-3 4 4 0,1 2-5 14,0 9 0-14,-9 0-1 16,4 3 7-16,-4 3 2 14,0 0 1-14,0 0-9 16,0 0 0-16,0 0 0 13,0 0 0-13,0 0 0 17,0 0 0-17,-13 10-89 17,-20 27-417-17,0 1-817 0</inkml:trace>
    </iact:actionData>
  </iact:action>
  <iact:action type="add" startTime="22051">
    <iact:property name="dataType"/>
    <iact:actionData xml:id="d24">
      <inkml:trace xmlns:inkml="http://www.w3.org/2003/InkML" xml:id="stk24" contextRef="#ctx0" brushRef="#br0">3794 9170 120 0,'0'0'0'1</inkml:trace>
    </iact:actionData>
  </iact:action>
  <iact:action type="add" startTime="22148">
    <iact:property name="dataType"/>
    <iact:actionData xml:id="d25">
      <inkml:trace xmlns:inkml="http://www.w3.org/2003/InkML" xml:id="stk25" contextRef="#ctx0" brushRef="#br0">3794 9170 728 0,'-92'0'204'6,"92"-3"-71"10,0-11 9-16,-4-2-48 15,-5 3-65-15,-2 0 0 15,0 1 20-15,-6-2 6 23,-1 7 19-23,-1-2-7 0,1 1-8 7,3-1 69 15,0 1-8-21,6-3 37-1,0 9 15 13,3-6-36-13,-1 2-5 16,3 3-22-16,-7-5-45 14,6 4 10-14,-10 4-19 17,6-8-13-17,1 8-2 13,-1-1-17-13,5-5 4 17,-7-2-15-17,2 5 6 13,2-1 46-13,-1-1 11 16,3 5-5-16,1-3-1 15,-1-3-4-15,-1 6 26 16,4 0-31-16,2 0-14 21,-5 0 11-21,5 0-22 0,0 0 2 16,0 0 7-16,0 0-20 14,0 0 4-14,0 0-16 16,0 0-11-16,0 0 35 14,0 0-18-13,0 0 9 14,0 0 1-15,0 0-10 14,0 0 1-14,0 0-19 17,0 0 0-17,0 0 2 14,0 0-1-14,0 0 7 16,0 0 4-16,18 0 0 13,6 0 11-13,6 9-17 16,1 0-5-16,4 0 22 23,4 0-17-23,9 3 8 0,3-1 1 7,3 5-5 16,-1-2 8-23,1 2-18 0,-3 3 0 16,6-7 0-16,-5 5 1 14,3 0 0-14,-12 4 11 16,5 0-12-16,-4 0 12 14,2 1-12-14,-4 3 0 16,6-4-1-16,4 1 1 14,-6-1 0-14,2 4 8 15,2-4-8-14,-4 0 8 13,-2 0-8-14,0 5-5 16,4-1-1-16,-2 4 7 14,0 2-1-14,6 2 6 16,7 1-6-16,2-1 10 22,0 8-10-22,9-9-4 0,-4 4-5 13,2 2 9-13,-3-6 0 16,-8 3 5-16,-2-2-4 14,-9-3 6-14,6 4-7 16,-4 0 0-16,-2-4-9 14,6-5 9-14,-1 4 0 17,6-3 2-17,4 0-2 14,0 3 10-14,2 5-10 15,-2 0 0-15,-10-1-3 23,1 2-3-23,-6-2 6 0,4 5 6 8,-10 5-3 8,8-5-3-16,-2 7 0 22,4-2 0-22,-6 4-3 0,4 0-4 13,4 1 7-13,1-2 2 17,-7 1-2-17,2 0 8 14,0-2-8-14,-7-7 0 16,-4 0 0-16,7 1-7 14,-9-5 7-14,9-1 4 17,-7-3-1-17,0 4-3 13,5-5 0-13,-12 1 0 16,5 4 0-16,-4 0 0 14,-1 4 0-14,-3 2 0 16,1-2 0-16,0 0 0 22,-6 0 0-22,9 1 0 0,-5-1 0 8,-2-8 0 14,0 11 0-22,0-7 0 0,-6 0 0 16,4 0 0-16,-7-1 0 14,5 1 0-14,-3 0 0 15,-4 4 0-15,-2-4 0 15,4 4 0-15,-2-5 0 16,5-3 0-16,-9 4 0 14,4-4 0-14,-9-1 0 16,5-3 0-16,-5-5 0 14,1-4 0-14,-5 2 0 16,6-8 0-16,-6-3 0 14,0 2 0-14,5-7 0 16,-5-3 0-16,0 0 0 22,0 0 0-22,0 0 0 0,0 0 0 14,0 0 0-14,0 0 0 16,0 0 0-16,0 0 0 14,0-9 0-14,-24-14-198 16,2-13-928-16</inkml:trace>
    </iact:actionData>
  </iact:action>
  <iact:action type="add" startTime="27552">
    <iact:property name="dataType"/>
    <iact:actionData xml:id="d26">
      <inkml:trace xmlns:inkml="http://www.w3.org/2003/InkML" xml:id="stk26" contextRef="#ctx0" brushRef="#br0">16979 6050 1045 0,'0'0'247'8,"0"0"-93"14,0 0 76-22,0 0-83 0,0 0-3 8,0 0 108 15,-19-33-19-23,12 33 5 0,3-5-44 8,4 5-62 14,-5 0 4-22,5 0-25 0,0 0-11 16,0 0-12-16,0 0-20 13,-8 0-5-13,8 0-29 16,0 0-23-16,0 0 28 14,0 0-33-13,0 26 1 14,0 12 17-15,21 9-4 14,10 12 10-14,6 8-27 16,7 6 6-16,2 3 18 15,11-1-20-15,4 9 8 15,11-4 0-15,-2-1-13 14,4-2 16-14,9-1-18 16,0-4 1-16,3-4 19 21,-3-5-19-21,4-2 6 1,-4-3 8 15,7-2-15-16,-3 0 10 15,1-4-10-15,1 2-2 15,5 4 1-15,0-3 2 15,9-4 0-15,4-1 7 15,-11 1-7-14,5-5 6 13,-14 1-7-14,3-4-3 15,-3-1 1-15,-4 4 2 14,7-4 0-14,1-4 1 16,-3 5-1-16,-3-7 9 23,0-4-9-23,-2 4-6 0,-6-7 5 7,-7-3 1 16,-5-4 0-23,-3-2 11 0,-6-3-11 13,-7-5 5-13,-4-3-5 15,3-6-2-14,-2-3-4 13,0 0 6-14,-11 0 0 16,5 0 0-16,-10 0 2 14,5 0 10-14,-9 0-12 16,9-3-6-16,-4-2-2 14,6 5 9-14,-11 0-1 16,-2 0 5-16,-6 0-4 22,-9 0 2-22,6 0-3 0,-6 0-3 8,6 0-6 14,0 0 11-22,-4 0-2 0,4 0 7 16,-10 0-6-16,-1 0 3 14,-4 0-4-14,0 0-7 16,0 0-1-16,0 0-70 14,-4 0-160-14,-27 0-426 17,-12 0-856-17</inkml:trace>
    </iact:actionData>
  </iact:action>
  <iact:action type="add" startTime="28665">
    <iact:property name="dataType"/>
    <iact:actionData xml:id="d27">
      <inkml:trace xmlns:inkml="http://www.w3.org/2003/InkML" xml:id="stk27" contextRef="#ctx0" brushRef="#br0">20743 8416 1164 0,'0'0'362'5,"0"0"-88"11,0 0 80-16,0 0-100 16,0 0-86-16,0 0-15 14,0 0 19-14,0-56-52 17,0 53-16-17,0 3-6 13,0-4-23-13,0-1 16 16,0 5-43-16,-5-4 3 15,3 4-3-15,-2 0-30 15,-1 0 15-14,-8 0 9 20,5 0-15-21,-5 0 0 0,2 0-21 14,0 0 0-14,0 0 10 16,0 0-16-16,2 0 6 14,-6 0 1-14,2 0-6 16,-9 0 11-16,-13 0-12 14,-2 4 0-14,-9 13 23 16,-13 4-13-16,2 5 10 15,-9 4 4-15,1 8-9 16,-5 0 12-16,-4 4-26 21,4 1 5-21,0 2-1 0,0 2 2 8,4-4-5 14,1-2 5-22,-1 1-5 1,0-1 23 15,7-3-19-16,3 0-4 13,-6 0 18-13,-3 0-19 16,-3 4 10-16,3 1-4 14,-10-1-6-14,1 4 20 16,-5 1-20-16,-2 0 0 14,3 3 5-14,-7 1 3 17,8-5-9-17,3 1 0 14,8-5 1-14,3 4 9 16,8 1-10-16,9 0 0 21,-2-1-1-21,9 1 4 0,4 1-3 9,-4 2 0 12,-5 2 0-21,2 2 3 0,-6 6-3 17,7-1 0-17,-5 4-1 14,6-4 2-14,5 1-1 15,1-1 0-15,7-4 0 14,1-4 2-14,2 2-2 16,4-3 0-16,-2-3 0 15,3 1 6-15,8 1-10 16,-11 6 4-16,9-5 0 13,-2 6-1-13,6 3 1 17,2 0 0-17,-4 0-1 13,0 0 11-13,3 1-11 16,3-4 1-16,-1-6 0 23,1 0 8-23,5-3-8 0,0 5 0 13,0-5 6-13,0-1 1 17,0-3-1-17,0-2-6 13,-4-6 0-13,0-2 2 17,-1-7-2-17,1 3 0 13,2-8 2-13,-9 5 4 16,4-5 6-16,3 0-12 14,0 0 1-14,4-4 9 17,0 0-10-17,0-5 0 13,0-3 3-12,0-4 6 15,0-5-9-16,0 4 0 21,0-4 0-21,0 0-3 0,0 0 6 10,0 0-3 12,0 0 0-22,0 0 0 0,0 0 0 14,0 0 0-14,0 0 0 14,0 0 0-14,0 0 0 16,0 0-3-16,0 0-36 14,0-21-135-14,0-5-492 16,4-12-980-16</inkml:trace>
    </iact:actionData>
  </iact:action>
  <iact:action type="add" startTime="32184">
    <iact:property name="dataType"/>
    <iact:actionData xml:id="d28">
      <inkml:trace xmlns:inkml="http://www.w3.org/2003/InkML" xml:id="stk28" contextRef="#ctx0" brushRef="#br0">4758 6182 1607 0,'0'0'663'15,"0"0"-335"-15,0 0 156 23,0 0-165-23,0 0-116 0,0 0-25 9,-81-232-20 12,81 202-46-21,-4 13-68 0,4 5-44 16,-5 7 0-16,5 5 0 15,-4 0 0-15,4 43 0 15,0 28 0-15,0 18 0 14,39 12 0-14,58 35 0 16,-1-27-23-16,-2-28-991 1</inkml:trace>
    </iact:actionData>
  </iact:action>
  <iact:action type="add" startTime="32883">
    <iact:property name="dataType"/>
    <iact:actionData xml:id="d29">
      <inkml:trace xmlns:inkml="http://www.w3.org/2003/InkML" xml:id="stk29" contextRef="#ctx0" brushRef="#br0">10735 4309 1117 0,'0'0'871'6,"0"0"-393"11,0 0-191-17,0 0-3 14,0 0-139-14,0 0-37 17,0 0 28-17,64-88-44 14,-29 67-20-14,4-5-11 15,13-1-29-15,5 4 19 15,5 6-41-15,-10 4-2 16,-6 7 4-16,-9 6-12 21,-9 0-1-21,-6 36-6 0,-22 10 4 16,0 15-14-16,0 5 2 15,-15-3-15-15,-24-8 24 15,6-8-3-15,0-18 9 14,11-8 0-14,7-7 9 16,4-11 27-16,11-3-13 14,0 0 2-14,0 0 16 16,0 0-32-16,22 0 6 14,8 0-15-14,14 0 0 16,13 0-9-16,-2 0 9 15,1 0-10-15,-3 30-7 16,-9 8-26-16,-18 12 23 21,-17 2-8-21,-9 4 25 1,0-7-5 12,-40-3 10-13,-21-3-2 16,-15-5 25-16,-5-13-23 14,-5-3 29-14,10-14-31 15,10-2-21-15,5-6-30 15,15-6-319-15,20-13-955 0</inkml:trace>
    </iact:actionData>
  </iact:action>
  <iact:action type="add" startTime="34708">
    <iact:property name="dataType"/>
    <iact:actionData xml:id="d30">
      <inkml:trace xmlns:inkml="http://www.w3.org/2003/InkML" xml:id="stk30" contextRef="#ctx0" brushRef="#br0">20216 5325 1416 0,'0'0'623'14,"0"0"-288"-14,0 0 175 17,0 0-255-17,0 0-73 13,0 0-4-13,59-226-48 16,-28 208-38-16,10-2-37 14,3 14-35-14,2 6 11 16,6 0-11-16,-8 14-20 15,-9 16 29-15,-13 23-28 15,-18 2-1-15,-4 9 14 15,-20 8-13-15,-32 0 4 16,-14-4-5-16,7-9 0 13,3-6 4-13,10-22-4 17,26-10 0-17,16-12 3 21,4-9 6-21,11 0 6 0,52 0 7 8,29-9-5 14,21-12 31-21,14-8-48-1,0 3 11 16,-11 5-11-16,-29 8-5 14,-21 5 4-14,-20 4-10 16,-35 4-44-16,-11 0-4 14,0 25-224-14,-38 11-621 0</inkml:trace>
    </iact:actionData>
  </iact:action>
  <iact:action type="add" startTime="36125">
    <iact:property name="dataType"/>
    <iact:actionData xml:id="d31">
      <inkml:trace xmlns:inkml="http://www.w3.org/2003/InkML" xml:id="stk31" contextRef="#ctx0" brushRef="#br0">14713 8466 1879 0,'0'0'676'16,"0"0"-349"-16,0 0 130 15,0 0-247-15,0 0-116 16,0 0-47-16,0 0-22 14,-107 166 25-14,76-60 11 16,9 8-52-16,9-2 9 14,13-13-6-14,0-13-10 16,0-22 10-16,31-13-12 14,21-22 0-14,5-17-3 16,2-12 9-16,-2 0-2 22,-13-24 10-22,-9-14-4 0,-18-5 17 9,-17 1 3 12,0 0 11-21,-4 4 2 0,-44 7-34 17,-18 24 0-17,-15 7-9 13,-41 101-80-13,15 13-211 11,22 13-619-11</inkml:trace>
    </iact:actionData>
  </iact:action>
  <iact:action type="add" startTime="36908">
    <iact:property name="dataType"/>
    <iact:actionData xml:id="d32">
      <inkml:trace xmlns:inkml="http://www.w3.org/2003/InkML" xml:id="stk32" contextRef="#ctx0" brushRef="#br0">20994 11865 1936 0,'0'0'688'15,"0"0"-314"-15,0 0 120 16,0 0-266-16,0 0-111 13,0 0-2-13,0 0-58 17,-79 0 0-17,62 76-27 13,8 12-30-13,9 17 0 17,0 1 0-17,0-1 0 13,0-13 0-12,9-10 0 15,-9-3 0-16,0-20-60 14,0-24-911-14</inkml:trace>
    </iact:actionData>
  </iact:action>
  <iact:action type="add" startTime="37732">
    <iact:property name="dataType"/>
    <iact:actionData xml:id="d33">
      <inkml:trace xmlns:inkml="http://www.w3.org/2003/InkML" xml:id="stk33" contextRef="#ctx0" brushRef="#br0">13281 13420 1558 0,'0'0'705'16,"0"0"-370"-16,0 0 138 17,0 0-181-17,0 0-117 14,0 0-64-14,0 0-34 16,0 43 28-16,0 25-32 14,0 12-19-14,0 5-22 21,0-1-26-21,0-7 10 0,0-9-16 16,0-12-15-16,0-18 14 14,5-21 1-14,28-13 0 16,10-4 8-16,8-9-8 14,14-33 2-14,1-8-2 16,6-14-2-16,-11 5 1 14,-15 9 2-14,-7 5 5 16,-21 20 23-16,-9 10 28 14,-9 9-57-14,0 6 0 17,0 0 0-17,-5 46 0 13,-17 28 0-13,-6 23 0 16,-1 18 0-16,5 6 0 22,5 2 0-22,10-4 0 0,9-13 0 16,0-18 0-16,0 5 0 16,-4-19-137-16,-7-32-756 0</inkml:trace>
    </iact:actionData>
  </iact:action>
  <iact:action type="add" startTime="38618">
    <iact:property name="dataType"/>
    <iact:actionData xml:id="d34">
      <inkml:trace xmlns:inkml="http://www.w3.org/2003/InkML" xml:id="stk34" contextRef="#ctx0" brushRef="#br0">8403 8572 1862 0,'0'0'799'24,"0"0"-499"-24,0 0 34 0,0 0-87 14,0 0-141-14,0 0-53 16,0 0 20-16,9-46-52 15,-9 80-9-15,5 12 2 16,10 5-5-16,18 0-3 13,6 0-6-13,13-7 1 16,1-4 18-15,2-10-19 12,-7-1 0-13,-7-4 0 17,-4-3 5-17,-11 5-6 21,-19 3 1-21,-3-3 0 0,-4 9 15 9,0 3-14 12,-28-1 8-21,-14-5 2 0,-14-4-1 18,-10-8-20-18,1-16-4 12,-23-22-191-12,23-33-416 17,8-18-898-17</inkml:trace>
    </iact:actionData>
  </iact:action>
  <iact:action type="add" startTime="38950">
    <iact:property name="dataType"/>
    <iact:actionData xml:id="d35">
      <inkml:trace xmlns:inkml="http://www.w3.org/2003/InkML" xml:id="stk35" contextRef="#ctx0" brushRef="#br0">8526 8450 2492 0,'0'0'735'1,"0"0"-421"12,0 0-60-13,0 0-109 22,0 0-98-22,260-102-25 0,-173 81-22 16,5 16-66-16,-26 5-455 11,-20 0-823-11</inkml:trace>
    </iact:actionData>
  </iact:action>
  <iact:action type="add" startTime="39529">
    <iact:property name="dataType"/>
    <iact:actionData xml:id="d36">
      <inkml:trace xmlns:inkml="http://www.w3.org/2003/InkML" xml:id="stk36" contextRef="#ctx0" brushRef="#br0">3816 12269 993 0,'0'0'927'13,"0"0"-548"-13,0 0 119 17,0 0-139-17,0 0-126 21,0 0-23-21,0 0-55 0,-52-97-40 15,52 74-34-15,8 2-22 16,23 1-4-16,0 8-49 13,12 3 9-13,10 9-18 16,4 0 4-16,-7 21-1 15,-9 28 1-15,-12 16 0 16,-21 20-1-16,-8 7-13 18,-30 7-2-18,-38-2 6 10,-6-5 15-10,4-20-6 17,9-21 9-17,21-17 4 22,27-25 7-22,13-9-20 0,24 0 0 9,66-17 0 13,28-22 0-22,31-7 0 0,17-5 0 9,17-8-59 7,-45 13-469-16,-57 11-986 0</inkml:trace>
    </iact:actionData>
  </iact:action>
  <iact:action type="add" startTime="41420">
    <iact:property name="dataType"/>
    <iact:actionData xml:id="d37">
      <inkml:trace xmlns:inkml="http://www.w3.org/2003/InkML" xml:id="stk37" contextRef="#ctx0" brushRef="#br0">1716 15477 1222 0,'0'0'1517'15,"0"0"-1216"-15,0 0 52 15,0 0 7-15,0 0-195 22,0 0-113-22,0 0 4 0,-175-103-43 15,175 122 4-15,0 8-4 16,17 3-11-16,21-3 14 13,1-6-16-13,2-4 0 17,-6-17 0-17,-8 0 9 13,-12 0-9-13,-6 0 0 17,-9-20 0-17,0-10 0 16,-5 4 0-16,-27-9 0 14,-12 12 0-14,-46 23-17 16,5 39-223-16,6 18-778 0</inkml:trace>
    </iact:actionData>
  </iact:action>
  <iact:action type="add" startTime="41796">
    <iact:property name="dataType"/>
    <iact:actionData xml:id="d38">
      <inkml:trace xmlns:inkml="http://www.w3.org/2003/InkML" xml:id="stk38" contextRef="#ctx0" brushRef="#br0">984 16249 2002 0,'0'0'797'14,"0"0"-490"-14,0 0 34 23,0 0-113-23,0 0-126 0,-256 97-78 7,243-50-9 16,13 3-12-23,0-8-3 0,28-13-31 15,27-11-52-15,6-18-4 15,5 0 36-15,-16-25 20 16,-9-22 31-16,-21-8 25 14,-20 5 17-14,0-6 38 16,-15 18-37-16,-16 9-34 13,1 9-9-13,16 20-85 16,10 20-412-16,4 9-893 0</inkml:trace>
    </iact:actionData>
  </iact:action>
  <iact:action type="add" startTime="42111">
    <iact:property name="dataType"/>
    <iact:actionData xml:id="d39">
      <inkml:trace xmlns:inkml="http://www.w3.org/2003/InkML" xml:id="stk39" contextRef="#ctx0" brushRef="#br0">2203 16156 2845 0,'0'0'713'0,"0"0"-512"15,0 0 2-15,0 0-69 14,0 0-134-14,0 0 0 16,0 0 0-16,-13 32 0 14,13-18 0-14,0-11 0 16,0-3 0-16,9 0 0 14,34 0-90-14,-1-20-272 18,2-20-583-18</inkml:trace>
    </iact:actionData>
  </iact:action>
  <iact:action type="add" startTime="42628">
    <iact:property name="dataType"/>
    <iact:actionData xml:id="d40">
      <inkml:trace xmlns:inkml="http://www.w3.org/2003/InkML" xml:id="stk40" contextRef="#ctx0" brushRef="#br0">4028 15298 1592 0,'0'0'589'1,"0"0"-250"-1,0 0 159 15,0 0-239-15,0 0-18 15,0 0-71-15,0 0-40 15,-146-106-31-15,146 106-69 15,0 0-12-15,39 0-18 15,20 0 0-15,20 0-1 14,2 0 1-14,-5 0-2 16,-10 0-17-16,-23 0-8 15,-21 0 27-15,-17 0 4 15,-5-8-2-15,0 8 31 14,-9 0-32-14,-17 0 0 16,-1 24 4-16,5 36 8 15,5 29-13-15,6 19 0 17,11 14 0-17,0 5-6 21,0 4 6-21,7-17 0 0,-7-8 1 14,0-22 8-14,0-10-9 16,-40-27 0-16,-21-9-2 14,0-29 2-14,-11-9 0 15,11 0 1-15,15-39 17 14,22-7-18-14,24-22 13 17,0-6-13-17,56-2-13 14,38-8-4-14,29-1-41 16,4-12-106-16,6 12-20 14,-22 0 10-14,-25 10 111 17,-25 11 45-17,-31 5 18 15,-21 6 147-15,-9 15-9 21,0 9 3-21,0 12-6 0,-15 17-57 14,6 0-14-14,-6 17-62 16,6 37 11-16,-2 27 16 15,5 10-19-15,1 10 11 15,5-4-21-15,0-4 0 15,0-17 0-15,5-12 0 15,12-22 0-15,1-13 0 14,-8-11 0-14,1-10 0 16,-2-8 0-16,0 0 0 14,0 0 0-14,4-8 0 17,6-18-35-17,10 1 35 22,8 0-38-22,0-5 13 0,11 4 19 8,-11 9 6 14,3 13-11-22,-8 4 11 0,-3 0-19 15,-3 13 19-15,0 25 0 14,1 8 1-14,12 5 0 17,2 0 0-17,16-21 2 14,13-9-3-14,0-21-1 15,9 0 1-15,-9-24 0 14,-9-28 16-14,-11 1 19 17,-17-13 1-17,-9 5 6 14,-11 13-42-14,-6-5 0 15,-7 17 0-15,0 18 0 22,-7 16 0-22,-21 0 0 0,-3 29 0 9,1 22 0 12,12 8 0-21,16 5 0 0,2-10-18 15,30-3-12-15,62-21-120 15,74-30-216-15,-13 0-481 11,-11-5-905-11</inkml:trace>
    </iact:actionData>
  </iact:action>
  <iact:action type="add" startTime="43591">
    <iact:property name="dataType"/>
    <iact:actionData xml:id="d41">
      <inkml:trace xmlns:inkml="http://www.w3.org/2003/InkML" xml:id="stk41" contextRef="#ctx0" brushRef="#br0">7066 15078 2148 0,'0'0'784'21,"0"0"-257"-21,0 0-172 0,0 0-161 14,0 0-106-14,0 0-88 17,0 0 0-17,-7 241 0 14,7-112 0-14,3 1 0 15,10-2 0-15,2-14 0 15,-6-13 0-15,-5-21 0 15,-4-20-11-15,0-31-137 15,-17-29-224-15,-27 0-246 17,2-38-306-17</inkml:trace>
    </iact:actionData>
  </iact:action>
  <iact:action type="add" startTime="43786">
    <iact:property name="dataType"/>
    <iact:actionData xml:id="d42">
      <inkml:trace xmlns:inkml="http://www.w3.org/2003/InkML" xml:id="stk42" contextRef="#ctx0" brushRef="#br0">6891 15609 565 0,'0'0'1532'6,"0"0"-830"17,0 0-370-23,0 0 4 0,0 0-125 15,0 0-106-15,280-17-79 14,-173 17-25-14,0 0 6 17,-26 0-1-17,-13 0-6 14,-20 0 2-14,-26 8-2 16,-18 22 12-16,-4 11-11 13,0 18 42-13,0-3 17 17,0 3-34-17,0 0-8 14,0-13-3-14,0-8-15 15,35-12 17-15,11-22-17 14,15-4 0-14,5 0-3 16,-10-25 10-16,-10-13-5 22,-17-8 7-22,-12-6-8 0,-17 2 17 16,0-13-18-16,-13 8-1 14,-20 4-6-14,0 13-17 17,1 12 23-17,-1 23 1 13,13 3-11-13,11 0 10 17,9 21-17-17,0 3-8 13,46 6-29-13,31-25-116 17,21-5-101-17,16-5-38 13,0-49-56-13,-12-13 101 17,-19-8 162-17,-30-3 103 14,-31-5 69-14,-18 2 164 15,-4 19 72-15,-4 3-34 22,-18 16-7-22,-4 27-27 0,1 16-87 14,10 7-84-14,-7 65-21 16,7 26-9-16,6 24-36 14,9 16 0-14,0-3 0 16,20-13 0-16,37-8 0 15,17-20 0-15,18-27 0 16,15-29-39-16,11-21-36 13,-4-17-15-13,-12-13-9 16,-8-38 58-16,-24-7 28 14,-15-15 13-14,-20 2 13 17,-9 7 8-17,-17 1 35 21,-9 20 16-21,0 19-11 0,0 24 35 16,-31 0-58-16,-4 24-38 15,-8 36 0-15,-1 12 0 16,11 4 0-16,18-9 0 14,2-8 0-14,13-16 0 15,6-22 0-15,36-17 0 14,15-4-9-14,8-21 10 16,-4-21-1-16,1-9 0 14,-10 4 1-14,-15 14 6 17,-11 7-7-17,-10 22 0 13,-1 4 0-13,2 0 0 17,7 30 0-17,9 17 0 14,11 3 0-14,11 5 0 16,12-13 0-16,8-16 0 21,6-18 0-21,-1-8 0 0,-8-25 0 17,-6-34 0-17,-16-14 0 14,-8-10 0-14,-14-7 0 15,-8-20 0-15,-16-4 0 15,-4-4 0-15,0 6 0 16,-8 7 0-16,-21 41 0 14,-4 26 0-14,5 38 0 16,-7 38 0-16,2 47 0 13,5 38 0-13,12 20 0 16,3 7 0-16,13-6 0 14,0-9 0-14,9-21 0 17,17-25-149-17,-4-34-224 16,-4-28-456-16,-18-27-338 0</inkml:trace>
    </iact:actionData>
  </iact:action>
  <iact:action type="add" startTime="44874">
    <iact:property name="dataType"/>
    <iact:actionData xml:id="d43">
      <inkml:trace xmlns:inkml="http://www.w3.org/2003/InkML" xml:id="stk43" contextRef="#ctx0" brushRef="#br0">8277 15257 1770 0,'0'0'1183'14,"0"0"-689"-14,0 0-268 15,0 0-77-15,0 0-82 15,439-56-67-15,-231 47-268 18,-31 1-592-18</inkml:trace>
    </iact:actionData>
  </iact:action>
  <iact:action type="add" startTime="45608">
    <iact:property name="dataType"/>
    <iact:actionData xml:id="d44">
      <inkml:trace xmlns:inkml="http://www.w3.org/2003/InkML" xml:id="stk44" contextRef="#ctx0" brushRef="#br0">11763 15751 1594 0,'0'0'700'16,"0"0"-366"-16,0 0 198 14,0 0-210-14,0 0-112 16,0 0-75-16,0 0-39 14,52-121-31-14,-15 65-56 16,2-3-8-16,-6 0 8 22,-9 7-7-22,-19 5 2 0,-5 17 10 16,0 13-14-16,-13 17 0 14,-22 0-6-14,11 4-7 16,8 39 5-16,10 12-5 14,6 10 13-14,22 3 5 17,45 8-4-17,16 0 11 14,14 0-12-14,-14-4-7 16,-11-17-1-16,-29-8 4 14,-34-6 3-14,-9-6-8 15,-65-6 9-15,-36-16 14 15,-6-5-14-15,-2-8 0 15,21 0 19-15,27-12 4 15,39-35 20-15,22-8-22 24,37-13-21-24,53 1 0 0,24-6 0 14,8 11 0-14,3 19 0 16,-23 1 0-16,-16 25 0 14,-25 13 0-14,-15 4 0 15,-9 4 0-15,-13 47 0 15,2 8 0-15,-11 13 0 15,1 4 0-15,1 0 0 14,1-12 0-14,-10-10 0 18,1-14 0-18,0-20 0 12,-5-16 0-12,9-4 0 16,5 0 0-16,8-42 0 14,13-22 0-14,7-12 0 17,5 0 0-17,1 0 0 22,3 4 0-22,-12 21 0 0,1 26 0 8,-9 16 0 13,-9 9 0-21,3 26 0 0,-7 33 0 15,-3 13 0-15,1 12 0 16,-5-7 0-16,-2-19 0 14,-4-2 0-14,4-27 0 15,-6-12 0-15,1-17 0 14,8 0 0-14,-3-38 0 16,11-21 0-16,0-4 0 16,6-14 0-16,8 18 0 15,-8 13 0-15,10 20 0 20,-10 18 0-20,5 8 0 0,-4 8 0 9,8 39 0 13,3-1 0-22,4 10 0 0,10-6 0 16,10-12 0-16,15-12-27 14,6-23-24-14,-4-3-9 16,-4-12-5-16,-11-34 47 14,-18-10 11-14,-22-6 7 16,-10-6 12-16,-18 8-2 13,0 1 11-13,-13 17 27 17,-20 21-19-17,-4 13 22 14,2 8-32-14,-11 20-5 16,15 36 1-15,1 15-15 20,12 5 0-21,18 0 1 0,0-17 7 9,0-8-8 12,37-26 0-21,1-12 0 0,12-13 0 16,-15-4 0-16,2-34 0 14,-4-12 0-14,-5-6 0 16,-8-11 0-16,-1 11 0 15,-3 10 0-15,-12 8 0 16,0 13 0-16,-4 25 0 13,0 0 0-13,0 25 0 17,0 30 0-17,3 21 0 13,8 9 0-13,2 0 0 17,17-18 0-17,12-13 0 14,4-23 0-14,6-24 0 15,7-7 0-15,-2-24 0 23,-9-35 0-23,-4-17 0 0,-11-14 0 13,-9-7 0-13,-11-4 0 16,-9-9 0-16,-4 3 0 15,0 7 0-15,0 15 0 15,-9 29 0-15,-8 39 0 15,-3 17 0-15,-4 38 0 16,7 47 0-16,4 39 0 14,6 7 0-14,7 8 0 16,0-16 0-16,22-17 0 16,33-22 0-16,10-37 0 14,14-40 0-14,6-7-11 15,0-33-7-15,-4-39 7 15,-20-20 10-15,-15-10 2 16,-13-13 4-16,-24-6 8 22,-9 6-12-22,0 7 17 0,0 28-18 14,-5 34 0-14,-12 37 3 16,2 18-3-16,-1 75 0 13,3 28 0-13,4 26 0 16,9 12 0-16,0-11 0 15,14-8 0-15,31-38 0 15,10-25 0-14,13-38-23 13,6-30 11-14,0 0 6 15,-4-50-1-15,-13-23 5 15,-9-12 2-15,-17-4 2 16,-16 1-1-16,-10 12 0 22,-5 12 8-22,0 26-2 0,0 34 9 16,-25 4-16-16,10 38-16 13,-11 33 2-13,17 9 15 16,9 1-1-16,0-9 0 15,29-21-5-15,27-21 4 15,12-27-26-15,7-3-54 15,-1-20 57-15,-9-27-6 16,-3-12 30-16,-10 4 0 14,-6-8 0-14,-9 11 29 15,-4 11-1-15,0 15-4 15,-5 13 27-15,0 13-36 16,5 0-3-16,0 39-9 22,2 11-1-22,-15 18-4 0,-7-5-25 8,-13 0-34 13,0-8 4-21,-5-8-12 1,-30-17 43 14,5-18 14-15,6-12-6 15,17 0 8-15,7-46-71 15,18-17-65-15,41-31 47 15,24-12-67-15,9-20-91 16,8-9-39-16,-12 2 105 14,-14 19 191-14,-22 20 0 16,-19 35 191-16,-15 30 145 13,-18 29-11-13,0 0-105 16,0 59-89-16,-22 29 5 22,13 32-32-22,9 12-67 0,0 3-35 15,20-8 17-15,21-13-19 16,1-29 7-16,-1-22-5 13,-12-25 5-12,-5-25 14 14,-7-13 6-15,-12 0-27 14,3-51 0-14,-1-12 0 16,12-13 0-16,16-9 0 15,11-3 0-14,53-23 0 14,-14 27-585-15,11 21-1254 0</inkml:trace>
    </iact:actionData>
  </iact:action>
  <iact:action type="add" startTime="47719">
    <iact:property name="dataType"/>
    <iact:actionData xml:id="d45">
      <inkml:trace xmlns:inkml="http://www.w3.org/2003/InkML" xml:id="stk45" contextRef="#ctx0" brushRef="#br0">18588 15477 1676 0,'0'0'812'16,"0"0"-245"-16,0 0-264 13,0 0-50-13,0 0-154 16,0 0-42-16,0 0-19 14,173 41-32-13,-101-41 1 14,-7 0-7-15,-10-3-15 15,-18-35 9-15,-17 0 6 16,-20-20 0-16,0 13 23 21,-33-2-8-21,-20 9 12 0,-8 17 22 16,4 21 5-16,1 0-7 15,12 38-34-15,9 21 4 16,24 24-5-16,11-6-11 13,20 7-1-13,56-17 6 17,27-16-6-17,24-18 0 14,15-25-39-14,0-8-21 16,-2 0-19-16,-18-41-92 14,-13-10-62-14,-19-9-78 16,-20-3-185-16,-13-13 151 14,-25 9 76-14,-16 5 269 15,-16 20 28-15,0 8 259 22,0 13 196-22,-26 16-162 0,-16 5-53 8,-8 0-29 14,-7 49-74-22,-4 19-38 1,-1 17-7 12,17 8-120-13,14 4 0 17,27-8 0-17,4-18 0 13,26-19 0-13,44-19 0 16,8-33 0-16,16 0-26 15,-6-63-16-15,-18-18 42 16,-18-16 3-15,-26-21-3 11,-17-14 42-12,-9-17-19 16,0-4-23-16,-13 6 0 22,-22 20 0-22,2 34 0 0,5 34 0 9,2 50 0 12,8 9 0-21,-4 70 0 0,14 37 0 17,8 25 0-17,0 11 0 13,13-4 0-13,44-5 0 17,26-26 0-17,13-22 0 13,17-30 0-13,12-36 0 15,-7-20-11-15,-17-3-4 14,-25-52 15-14,-30-13 0 17,-22-14 6-17,-20-8 14 15,-4 6-20-15,-13 0 0 15,-28 20 0-15,-14 26 0 21,-8 29 0-21,-3 9 0 1,3 34 0 8,6 30 0 12,20 8 0-21,19-1 0 0,18-5 0 16,0-15 0-16,13-13 0 13,40-27 0-13,8-11 0 17,5 0 0-17,-5-32 0 13,-4-21 0-13,-14 3 0 17,-12 0 0-17,-7 15 0 14,-7 9 0-14,-12 17 0 16,-5 9 0-16,0 21 0 14,0 43 0-14,4 36 0 16,-2 15 0-16,7 28 0 14,2 13 0-14,-7 13 0 16,5 2 0-16,-9-6 0 23,0-9 0-23,0-12 0 0,0-39 0 13,0-24 0-13,-17-30 0 16,-16-34 0-16,-15-17 0 13,-5-17 0-13,-3-51 0 18,10-29 0-18,17-26 0 13,29-24 0-13,0-23 0 16,70-1 0-16,31 2 0 14,19 21 0-14,9 25 0 16,-2 26 0-16,-14 13 0 16,-12 19 0-16,-31 9 0 14,-18 6 0-14,-21 12 0 16,-16-14 0-16,-11 10 0 22,-4 1 0-22,0 6 0 0,-24 11 0 13,-19 15 0-13,-12 9 0 17,-13 4 0-17,3 46 0 15,10 23 0-15,11 11 0 16,27 11 0-16,17-2 0 13,22-4 0-13,63-13 0 17,29-21 0-17,26-25-35 13,85-30-317-13,-44-9-415 17,-21-29-376-17</inkml:trace>
    </iact:actionData>
  </iact:action>
  <iact:action type="add" startTime="49054">
    <iact:property name="dataType"/>
    <iact:actionData xml:id="d46">
      <inkml:trace xmlns:inkml="http://www.w3.org/2003/InkML" xml:id="stk46" contextRef="#ctx0" brushRef="#br0">23291 15208 1528 0,'0'0'810'8,"0"0"-181"8,0 0-263-16,0 0-61 14,0 0-152-14,0 0-57 16,0 0-24-16,-253-45-33 14,161 95-30-14,0 18 46 16,18 5-21-16,17-7-34 22,33 0 0-22,24-19 0 0,4-18 0 8,66-25 0 8,26-4-17-16,7-26 10 22,-2-28-16-22,-14-20 23 1,-21-4 12 12,-16-13-5-13,-24-6 5 15,-13-9 4-14,-9-8-16 12,-4-9 0-13,0-4 0 17,0 13 0-17,0 11 0 14,0 35 0-14,0 42 0 16,0 26 0-16,0 47 0 15,0 62 0-15,0 34 0 15,0 22 0-15,0 3 0 15,18-7 0-15,13-24 0 15,10-31 0-15,14-30 0 23,-5-35 0-23,7-26 0 0,-11-15 0 14,0-18 0-14,-11-28 0 16,0-19 0-16,-9 3 0 13,0-12 0-13,-6 7 0 16,-1 12 0-16,-3 8 0 14,-5 30 0-14,-11 17 0 16,0 17 0-16,0 38 0 14,0 21 0-14,0 1 0 16,0-12 0-16,0-17 0 14,0-18-36-14,0-24 7 17,30-6 28-17,9-17-9 14,7-42 10-14,0-7 3 16,2 1 18-16,0 0 31 21,-6 9-52-21,-1 18 0 0,10 12 0 16,-8 23 0-16,1 3 0 14,4 12 0-14,-6 40 0 16,-9 10 0-16,-9 11 0 14,-11 1 0-13,-13-7 0 15,0-3 0-16,-9-11 0 14,-37-9 0-14,-15-14-47 16,-55-22-56-16,22-8-358 14,9 0-596-14</inkml:trace>
    </iact:actionData>
  </iact:action>
  <iact:action type="add" startTime="49814">
    <iact:property name="dataType"/>
    <iact:actionData xml:id="d47">
      <inkml:trace xmlns:inkml="http://www.w3.org/2003/InkML" xml:id="stk47" contextRef="#ctx0" brushRef="#br0">23617 14192 2460 0,'0'0'974'1,"0"0"-449"-1,0 0-388 13,0 0-137-13,0 0 0 16,0 0 0-16,0 0-14 15,212 123-776-15</inkml:trace>
    </iact:actionData>
  </iact:action>
  <iact:action type="add" startTime="50016">
    <iact:property name="dataType"/>
    <iact:actionData xml:id="d48">
      <inkml:trace xmlns:inkml="http://www.w3.org/2003/InkML" xml:id="stk48" contextRef="#ctx0" brushRef="#br0">24904 14459 2112 0,'0'0'902'0,"0"0"-452"0,0 0-155 14,0 0-61-14,0 0-131 16,74 264-103-16,-63-125 0 14,-6 13 0-14,-5-8 0 16,0-4 0-16,0-20 0 15,0-23 0-15,0-34 0 15,0-20 0-15,0-34-146 23,0-27-143-23,0-32-202 0,0-26-598 0</inkml:trace>
    </iact:actionData>
  </iact:action>
  <iact:action type="add" startTime="50218">
    <iact:property name="dataType"/>
    <iact:actionData xml:id="d49">
      <inkml:trace xmlns:inkml="http://www.w3.org/2003/InkML" xml:id="stk49" contextRef="#ctx0" brushRef="#br0">24786 15005 2183 0,'0'0'867'0,"0"0"-555"0,0 0-23 17,0 0-146-17,0 0-58 14,269 9-25-14,-142-9-60 16,4 0-19-16,-18 0-40 13,-23 0-34-13,-29-29 41 16,-26 3 23-16,-22 5 25 15,-13 0 4-15,0 12 10 16,-9 9 29-16,-34 0 9 21,-10 21 5-21,1 31 29 0,8 16-29 17,-2 3-38-17,27 5 34 13,1-4-38-13,18-13-10 17,0-6 3-17,7-21 8 14,30-13-9-14,13-19-3 16,7 0 1-16,2-21 10 13,-2-23-11-13,-11-3 0 17,-5-4 12-17,3-9-3 13,-7 1-9-13,2 0 0 16,-8 9 0-16,0 15 0 14,-16 23 0-14,-4 12 0 17,-7 12 0-17,-4 44 0 21,0 8 0-21,0 7 0 0,0 1 0 8,0-21 0 15,0-4 0-23,4-20 0 0,12-16 0 14,3-11 0-14,12 0 0 15,13-11 0-15,8-28 0 15,9-8 0-15,7-11 0 15,-2-4 0-15,-18 12 0 16,-4 3 0-16,-18 18 0 14,-18 17 0-14,-8 12 0 17,0 0 0-17,0 38 0 14,0 12 0-14,0 0 0 15,0-3 0-15,0-5 0 15,0-11 0-15,0-24 0 16,5-2 0-16,21-5 0 23,16 0 0-23,1-12 0 0,10-19 0 12,-7 6 0-12,0 8 0 16,-11 13 0-16,-1 4 0 15,-7 0 0-15,-10 0 0 16,7 21 0-16,-8 4 0 13,1-3 0-13,1-6-150 16,8-16-396-16,-4 0-310 15,8 0-887-15</inkml:trace>
    </iact:actionData>
  </iact:action>
  <iact:action type="add" startTime="50941">
    <iact:property name="dataType"/>
    <iact:actionData xml:id="d50">
      <inkml:trace xmlns:inkml="http://www.w3.org/2003/InkML" xml:id="stk50" contextRef="#ctx0" brushRef="#br0">27435 14649 1662 0,'0'0'795'0,"0"0"-141"13,0 0-135-13,0 0-282 16,0 0-8-16,0 0-229 15,0 0 0-15,-40 57 0 15,10 23 0-15,-1 9 0 15,9 0 0-15,14-4 0 15,8-9 0-15,0-17 0 14,46-21 0-14,15-17 0 16,17-21 0-16,16 0 0 14,0-13 0-14,3-30 0 16,-14-16 0-16,-11-5 0 23,-11-10 0-23,-15-11 0 0,-13-4 0 16,-16 4 0-16,-17 18 0 14,0 30 0-14,-46 36 0 16,-19 1 0-16,-5 50 0 14,0 26 0-14,17 13 0 16,20-1 0-16,29-3 0 14,4-12 0-14,50-14 0 15,31-18 0-15,29-15 0 15,1-17 0-15,9-9 0 15,-13 0 0-15,-19-38-252 15,-40 0-507-15,-22 3-738 0</inkml:trace>
    </iact:actionData>
  </iact:action>
  <iact:action type="add" startTime="52290">
    <iact:property name="dataType"/>
    <iact:actionData xml:id="d51">
      <inkml:trace xmlns:inkml="http://www.w3.org/2003/InkML" xml:id="stk51" contextRef="#ctx0" brushRef="#br0">29264 14564 2154 0,'0'0'815'7,"0"0"-573"11,0 0 89-18,0 0-160 13,0 0-90-13,0 0-81 16,267-175-37-16,-178 175-160 14,-19 0-135-14,-65 53-319 16,-5 10-70-16,-33 3-391 0</inkml:trace>
    </iact:actionData>
  </iact:action>
  <iact:action type="add" startTime="52432">
    <iact:property name="dataType"/>
    <iact:actionData xml:id="d52">
      <inkml:trace xmlns:inkml="http://www.w3.org/2003/InkML" xml:id="stk52" contextRef="#ctx0" brushRef="#br0">29021 15111 656 0,'0'0'1287'1,"0"0"-766"23,0 0 15-24,0 0-163 0,304-24-166 8,-151-32-119 14,2 1-88-22,-15-8-64 0,-48 20-293 9,-59 14-848-9</inkml:trace>
    </iact:actionData>
  </iact:action>
  <iact:action type="add" startTime="53694">
    <iact:property name="dataType"/>
    <iact:actionData xml:id="d53">
      <inkml:trace xmlns:inkml="http://www.w3.org/2003/InkML" xml:id="stk53" contextRef="#ctx0" brushRef="#br0">4120 17215 608 0,'0'0'319'8,"0"0"-202"9,0 0-5-17,0 0-1 14,0 0-60-14,0 0-38 15,0 0-13-15,-149-17-2 14,103 42 1-14,-15 5 1 16,-4 3-14-16,-32 19-73 16,21-23-71-16,15 4-696 0</inkml:trace>
    </iact:actionData>
  </iact:action>
  <iact:action type="add" startTime="54124">
    <iact:property name="dataType"/>
    <iact:actionData xml:id="d54">
      <inkml:trace xmlns:inkml="http://www.w3.org/2003/InkML" xml:id="stk54" contextRef="#ctx0" brushRef="#br0">4174 17286 1592 0,'0'0'676'15,"0"0"-371"-15,0 0 199 21,0 0-215-21,0 0-119 0,0 0-5 8,0 0-30 8,-80-118-41-16,75 118-22 24,-6 9-49-24,3 37 10 0,1 31 5 14,3 15-38-14,4 31 0 14,0 12 0-14,0 2 0 17,0-1 0-17,15-22 0 13,0-13 0-13,3-25 0 15,-5-21 0-15,-4-25 0 15,-7-22 0-15,-2-8 0 14,0-47-63-14,0-29-606 17,0-4-890-17</inkml:trace>
    </iact:actionData>
  </iact:action>
  <iact:action type="add" startTime="54611">
    <iact:property name="dataType"/>
    <iact:actionData xml:id="d55">
      <inkml:trace xmlns:inkml="http://www.w3.org/2003/InkML" xml:id="stk55" contextRef="#ctx0" brushRef="#br0">4716 17696 2013 0,'0'0'797'16,"0"0"-524"-16,0 0 199 14,0 0-268-14,0 0-93 15,0 0-78-15,0 0-10 15,210-67 2-15,-103 50-24 16,-6 4-1-16,-5 5-125 13,-22 8-235-13,-19 0-273 18,-35 0-246-18</inkml:trace>
    </iact:actionData>
  </iact:action>
  <iact:action type="add" startTime="54780">
    <iact:property name="dataType"/>
    <iact:actionData xml:id="d56">
      <inkml:trace xmlns:inkml="http://www.w3.org/2003/InkML" xml:id="stk56" contextRef="#ctx0" brushRef="#br0">5121 17459 152 0,'0'0'1791'19,"0"0"-1132"-19,0 0-178 0,0 0-99 16,0 0-124-16,0 0-142 14,0 0-17-14,-37-97-51 15,37 156-9-15,0 26 10 15,0 8-27-15,24 13-22 15,13 8 0-15,4-2-3 15,3-23-92-15,24-5-356 16,-20-28-286-15,4-27-456-1</inkml:trace>
    </iact:actionData>
  </iact:action>
  <iact:action type="add" startTime="55002">
    <iact:property name="dataType"/>
    <iact:actionData xml:id="d57">
      <inkml:trace xmlns:inkml="http://www.w3.org/2003/InkML" xml:id="stk57" contextRef="#ctx0" brushRef="#br0">6165 17367 41 0,'0'0'2363'1,"0"0"-1690"14,0 0-316-15,0 0-23 14,0 0-167-14,0 0-80 15,0 0-13-15,280 16-74 15,-199 39 0-15,-4 13 0 16,-21 17 0-16,-29 8 0 15,-19 2 0-15,-8 10 0 15,-8-20 0-15,-32-9 0 15,3-22 0-15,13-15 0 14,20-26 0-14,4-13 0 17,28 0 0-17,49-21 0 21,36-30-3-21,71-21-223 0,-20 6-440 9,-24 18-571-9</inkml:trace>
    </iact:actionData>
  </iact:action>
  <iact:action type="add" startTime="55265">
    <iact:property name="dataType"/>
    <iact:actionData xml:id="d58">
      <inkml:trace xmlns:inkml="http://www.w3.org/2003/InkML" xml:id="stk58" contextRef="#ctx0" brushRef="#br0">7669 17629 1739 0,'0'0'813'0,"0"0"-317"14,0 0-145-14,0 0-45 15,0 0-174-15,0 0-50 23,0 0 14-23,-46 93-15 0,46 2-81 9,0 11 0 13,0-1 0-22,0-3 0 0,0-18 0 7,16 1-210 9,-8-30-379-16,-8-26-449 0</inkml:trace>
    </iact:actionData>
  </iact:action>
  <iact:action type="add" startTime="55468">
    <iact:property name="dataType"/>
    <iact:actionData xml:id="d59">
      <inkml:trace xmlns:inkml="http://www.w3.org/2003/InkML" xml:id="stk59" contextRef="#ctx0" brushRef="#br0">7435 17773 1467 0,'0'0'1208'0,"0"0"-701"15,0 0-227-15,0 0-19 14,0 0-141-14,0 0-63 16,295-5-30-16,-172 5-27 14,36 0-102-14,-30-27-423 17,-26 0-606-17</inkml:trace>
    </iact:actionData>
  </iact:action>
  <iact:action type="add" startTime="55626">
    <iact:property name="dataType"/>
    <iact:actionData xml:id="d60">
      <inkml:trace xmlns:inkml="http://www.w3.org/2003/InkML" xml:id="stk60" contextRef="#ctx0" brushRef="#br0">8618 17362 1825 0,'0'0'882'0,"0"0"-362"0,0 0-61 15,0 0-235-15,0 0-38 14,0 0-186-14,0 0 0 16,-24-17 0-16,17 81 0 14,3 12 0-14,-1 9 0 17,-3 0 0-17,-1 1 0 13,4-16 0-13,1-9 0 16,4-19 0-16,0-16 0 22,0-25-11-22,31-1 1 0,21 0 10 14,18-18 7-14,20-21-7 15,15 1-6-14,-1 0-59 12,-7 9-179-13,-17 2-82 17,-27 5-154-17,-22 14 3 13,-31-9 191-13,0 4 115 16,-27 5 171-16,-12-14 140 14,-3-3 100-14,16 0 69 17,2 4 13-17,9-5-54 17,6 5 12-17,5 12-67 13,4 6-36-13,0 3-57 17,0 0-120-17,0 29 0 21,0 27 0-21,0 23 0 0,0 12 0 9,8 6 0 11,12-2 0-20,-2 1 0 0,6-16 0 15,0-13 0-15,6-8-50 17,-14-21-606-17,3-20-857 0</inkml:trace>
    </iact:actionData>
  </iact:action>
  <iact:action type="add" startTime="56123">
    <iact:property name="dataType"/>
    <iact:actionData xml:id="d61">
      <inkml:trace xmlns:inkml="http://www.w3.org/2003/InkML" xml:id="stk61" contextRef="#ctx0" brushRef="#br0">9960 17752 2426 0,'0'0'711'20,"0"0"-438"-20,0 0 49 0,0 0-143 16,297-49-145-16,-166 38-34 14,4 3-25-14,-6 0-266 16,-15-6-355-16,-35 10-301 16,-42-4-314-16</inkml:trace>
    </iact:actionData>
  </iact:action>
  <iact:action type="add" startTime="56239">
    <iact:property name="dataType"/>
    <iact:actionData xml:id="d62">
      <inkml:trace xmlns:inkml="http://www.w3.org/2003/InkML" xml:id="stk62" contextRef="#ctx0" brushRef="#br0">10692 17544 380 0,'0'0'1152'2,"0"0"-424"6,0 0-139 6,0 0-130-14,0 0-150 17,0 0-72-17,0 0-74 13,-230-147-84-13,230 193-79 16,0 26 0-16,0 16 0 23,7 23 0-23,23-6 0 0,10 7 0 8,8-18 0 14,26-11-134-22,-4-23-721 0,-2-30-1188 0</inkml:trace>
    </iact:actionData>
  </iact:action>
  <iact:action type="add" startTime="56467">
    <iact:property name="dataType"/>
    <iact:actionData xml:id="d63">
      <inkml:trace xmlns:inkml="http://www.w3.org/2003/InkML" xml:id="stk63" contextRef="#ctx0" brushRef="#br0">11614 17307 2070 0,'0'0'841'14,"0"0"-483"-14,0 0-12 17,0 0-199-17,0 0-75 21,0 0 4-21,0 0-26 0,46 292-10 14,19-215-38-14,14 7 11 16,2-9-3-16,9-8-9 15,-10 0-1-15,-14-11 0 16,-9-2 5-16,-24-3-11 14,-18-5 3-14,-15-8-2 15,-20-9 5-15,-45-3 1 15,-29-5-1-15,-18-12-22 16,-69-9-218-16,37-39-478 13,12-16-792-12</inkml:trace>
    </iact:actionData>
  </iact:action>
  <iact:action type="add" startTime="56768">
    <iact:property name="dataType"/>
    <iact:actionData xml:id="d64">
      <inkml:trace xmlns:inkml="http://www.w3.org/2003/InkML" xml:id="stk64" contextRef="#ctx0" brushRef="#br0">11835 17476 2155 0,'0'0'935'0,"0"0"-447"0,0 0-199 13,314-46-143-13,-154 29-63 16,10 9-83-16,3 0 0 14,4 8-80-14,-46 0-531 17,-37 0-831-17</inkml:trace>
    </iact:actionData>
  </iact:action>
  <iact:action type="add" startTime="56940">
    <iact:property name="dataType"/>
    <iact:actionData xml:id="d65">
      <inkml:trace xmlns:inkml="http://www.w3.org/2003/InkML" xml:id="stk65" contextRef="#ctx0" brushRef="#br0">13163 17999 2184 0,'0'0'894'0,"0"0"-419"15,0 0-215-15,311-5-148 14,-193-20-91-14,0-13-21 16,-15-21-201-16,-25 12-363 15,-38 3-587-15</inkml:trace>
    </iact:actionData>
  </iact:action>
  <iact:action type="add" startTime="57060">
    <iact:property name="dataType"/>
    <iact:actionData xml:id="d66">
      <inkml:trace xmlns:inkml="http://www.w3.org/2003/InkML" xml:id="stk66" contextRef="#ctx0" brushRef="#br0">13627 17603 1395 0,'0'0'1021'15,"0"0"-426"-15,0 0-224 22,0 0 86-22,0 0-285 0,-96 300-87 15,91-187-85-15,5-12 0 16,0 4 0-16,0-16 0 13,0 9 0-13,0-27-32 17,-11-29-973-17</inkml:trace>
    </iact:actionData>
  </iact:action>
  <iact:action type="add" startTime="57329">
    <iact:property name="dataType"/>
    <iact:actionData xml:id="d67">
      <inkml:trace xmlns:inkml="http://www.w3.org/2003/InkML" xml:id="stk67" contextRef="#ctx0" brushRef="#br0">14809 17438 2076 0,'0'0'793'1,"0"0"-503"15,0 0 91-16,0 0-75 13,0 0-179-13,0 0-44 16,291-237-43-16,-221 225-40 15,6 8 0-15,-10 4 0 15,-5 4 0-15,-19 39-15 15,-18 16-27-15,-24 9 19 15,0 11-1-15,-33-2 18 23,-28-10 0-23,-1-3-3 0,1-7 9 7,17-19 10 8,16-19-8-15,19-6 22 23,9-7-23-23,5-6 20 0,49 0 8 15,25 0-20-15,15 0-2 15,9 0-1-15,4 0-6 15,-20 0 2-15,-12 18-2 15,-23 20-9-15,-24-1 8 15,-17 14-14-15,-11 4 15 15,-11-1 0-15,-34 6 0 14,-17-14 12-14,-8 0-12 16,-8-8 0-16,8-8-1 15,9-13-19-15,28-17-106 15,24 0-349-15,9-9-549 27</inkml:trace>
    </iact:actionData>
  </iact:action>
  <iact:action type="add" startTime="57774">
    <iact:property name="dataType"/>
    <iact:actionData xml:id="d68">
      <inkml:trace xmlns:inkml="http://www.w3.org/2003/InkML" xml:id="stk68" contextRef="#ctx0" brushRef="#br0">16669 16997 2543 0,'0'0'858'4,"0"0"-540"14,0 0-42-18,0 0-175 15,-72 280-101-15,72-165 0 15,0 8 0-15,4-18 0 15,22-11 0-15,-4-11 0 15,-2-23 0-15,-20-15-17 15,0-16-592-15,0-29-826 28</inkml:trace>
    </iact:actionData>
  </iact:action>
  <iact:action type="add" startTime="57962">
    <iact:property name="dataType"/>
    <iact:actionData xml:id="d69">
      <inkml:trace xmlns:inkml="http://www.w3.org/2003/InkML" xml:id="stk69" contextRef="#ctx0" brushRef="#br0">16308 17570 1971 0,'0'0'926'7,"0"0"-559"7,0 0-32-14,271-55-101 14,-115 34-168-14,23 3-51 16,66-2-15-16,-49 2-264 16,-34-7-598-16</inkml:trace>
    </iact:actionData>
  </iact:action>
  <iact:action type="add" startTime="58125">
    <iact:property name="dataType"/>
    <iact:actionData xml:id="d70">
      <inkml:trace xmlns:inkml="http://www.w3.org/2003/InkML" xml:id="stk70" contextRef="#ctx0" brushRef="#br0">17974 16866 937 0,'0'0'1398'1,"0"0"-717"14,0 0-343-15,0 0-28 14,0 0-163-14,0 0-3 16,-61 226-3-16,50-103-141 14,11 7 0-14,0 1 0 16,0-8 0-16,21-17 0 14,34-21 0-14,17-20 0 23,11-27 0-23,11-29 0 0,2-9 0 15,-17-6 0-15,-13-35 0 10,-23-6 0 10,-25-18 0-20,-18 10 0 0,0 4 0 16,-33 17 0-16,-28 22 0 14,-9 12 0-14,-2 8-39 16,11 69-192-16,21-1-500 14,23-17-910-14</inkml:trace>
    </iact:actionData>
  </iact:action>
  <iact:action type="add" startTime="58502">
    <iact:property name="dataType"/>
    <iact:actionData xml:id="d71">
      <inkml:trace xmlns:inkml="http://www.w3.org/2003/InkML" xml:id="stk71" contextRef="#ctx0" brushRef="#br0">19751 17185 2887 0,'0'0'789'0,"0"0"-554"13,0 0-50-13,0 0-185 16,0 0 0-16,0 0 0 14,30 236 0-14,7-122 0 16,-13 6 0-16,0-7 0 14,-2-8 0-14,-4-9-54 16,-18-11-414-16,0-31-395 15,0-24-809-15</inkml:trace>
    </iact:actionData>
  </iact:action>
  <iact:action type="add" startTime="58689">
    <iact:property name="dataType"/>
    <iact:actionData xml:id="d72">
      <inkml:trace xmlns:inkml="http://www.w3.org/2003/InkML" xml:id="stk72" contextRef="#ctx0" brushRef="#br0">19565 17570 1729 0,'0'0'878'1,"0"0"-384"12,0 0-138-13,0 0-86 16,0 0-165-16,325-73-62 14,-165 73-43-14,85-3-212 17,-38-2-389-17,-27-8-864 0</inkml:trace>
    </iact:actionData>
  </iact:action>
  <iact:action type="add" startTime="58833">
    <iact:property name="dataType"/>
    <iact:actionData xml:id="d73">
      <inkml:trace xmlns:inkml="http://www.w3.org/2003/InkML" xml:id="stk73" contextRef="#ctx0" brushRef="#br0">21245 16978 914 0,'0'0'1578'7,"0"0"-862"14,0 0-225-21,0 0-260 0,0 0-65 17,0 0-166-17,0 0 0 13,-50 270 0-13,50-147 0 16,0 3 0-16,0-3 0 14,0-8 0-14,0-15 0 16,0-4 0-16,24-20-372 16,7-38-824-16</inkml:trace>
    </iact:actionData>
  </iact:action>
  <iact:action type="add" startTime="59049">
    <iact:property name="dataType"/>
    <iact:actionData xml:id="d74">
      <inkml:trace xmlns:inkml="http://www.w3.org/2003/InkML" xml:id="stk74" contextRef="#ctx0" brushRef="#br0">22043 17194 2094 0,'0'0'948'1,"0"0"-411"12,0 0-256-13,0 0-45 16,0 0-236-16,-33 227 0 14,29-125 0-14,4 12 0 16,0-10 0-15,0-10 0 12,0-19 0-13,0-7 0 16,13-30-8-16,5-29-499 14,-7-9-518-14,-11 0-1054 21</inkml:trace>
    </iact:actionData>
  </iact:action>
  <iact:action type="add" startTime="59252">
    <iact:property name="dataType"/>
    <iact:actionData xml:id="d75">
      <inkml:trace xmlns:inkml="http://www.w3.org/2003/InkML" xml:id="stk75" contextRef="#ctx0" brushRef="#br0">21637 17553 1950 0,'0'0'851'0,"0"0"-514"15,0 0 19-15,0 0-125 14,247 38-156-14,-112-30-75 16,14-8-43-15,45 0-274 12,-41-8-548-13,-30-22-769 0</inkml:trace>
    </iact:actionData>
  </iact:action>
  <iact:action type="add" startTime="59439">
    <iact:property name="dataType"/>
    <iact:actionData xml:id="d76">
      <inkml:trace xmlns:inkml="http://www.w3.org/2003/InkML" xml:id="stk76" contextRef="#ctx0" brushRef="#br0">23011 17042 1650 0,'0'0'800'1,"0"0"-193"14,0 0-89-15,0 0-227 15,0 0-61-15,0 0-230 15,0 0 0-15,46-37 0 14,-35 37 0-14,-2 0 0 16,4 0 0-16,0 13 0 14,2 4 0-14,1 2 0 16,1 0 0-16,-4 9 0 15,3 10 0-15,-8-9 0 15,-8 18 0-15,0-9 0 23,0 0 0-23,0-5 0 0,0-3 0 8,-4-13 0 13,-5-5 0-21,-6-12 0 0,6 0-48 14,3-16 15-14,-5-22 22 16,11-9 11-16,0-3 5 14,0-5 34-14,0-4 9 17,0 6-48-17,22 6 0 15,6 9 0-15,5 9 0 15,17 15 0-15,-2-2 0 15,9 14 0-15,4 2 0 14,0 0 0-13,1 18 0 16,-14 23 0-17,-11 8 0 13,-15 16 0-13,-22 20 0 15,0-1 0-15,-7 9 0 23,-41 4 0-23,-9 5 0 0,-4-9 0 14,0-4 0-14,0-13 0 16,8-14 0-16,16-12 0 14,9-21 0-14,19-12 0 16,9-17 0-16,0 0 0 14,30 0 0-14,36 0 0 16,17 0 0-16,22-21 0 14,2 13 0-14,-4-9 0 15,-9 8 0-15,-22 5 0 22,-22 4 0-22,-19 0 0 0,-18 0 0 8,-13 0 0 15,0 0 0-23,0 0 0 0,0 21-291 8,-2-11-494 28,-9-3-709-36</inkml:trace>
    </iact:actionData>
  </iact:action>
  <iact:action type="add" startTime="61412">
    <iact:property name="dataType"/>
    <iact:actionData xml:id="d77">
      <inkml:trace xmlns:inkml="http://www.w3.org/2003/InkML" xml:id="stk77" contextRef="#ctx0" brushRef="#br0">24572 17421 1530 0,'0'0'747'10,"0"0"-431"5,0 0 191-15,0 0-58 14,0 0-278-14,0 0-49 17,0 0-22-17,166-105-46 13,-24 71-27-13,17 13-24 16,12-8-2-16,-12 12-1 15,-21 3 0-15,-33 7 1 21,-35 7-3-21,-33 0-31 0,-28 0-36 16,-9 0-33-16,-13 0-123 14,-72 29-317-14,6-4-368 11,5-4-923-11</inkml:trace>
    </iact:actionData>
  </iact:action>
  <iact:action type="add" startTime="61686">
    <iact:property name="dataType"/>
    <iact:actionData xml:id="d78">
      <inkml:trace xmlns:inkml="http://www.w3.org/2003/InkML" xml:id="stk78" contextRef="#ctx0" brushRef="#br0">25234 16828 1555 0,'0'0'673'21,"0"0"-288"-21,0 0 168 0,0 0-233 8,0 0-78 14,0 0-65-22,0 0-71 0,-9-89-21 14,0 181-85-14,3 34 0 17,6 18 0-17,0 3 0 13,0 5 0-13,0-8 0 17,15-12 0-17,3-21 0 13,1-26 0-13,1-17 0 16,-7-30 0-16,-4-26 0 14,4-12-89-14,-6-21-511 16,-3-25-1018-16</inkml:trace>
    </iact:actionData>
  </iact:action>
  <iact:action type="add" startTime="62991">
    <iact:property name="dataType"/>
    <iact:actionData xml:id="d79">
      <inkml:trace xmlns:inkml="http://www.w3.org/2003/InkML" xml:id="stk79" contextRef="#ctx0" brushRef="#br0">27830 16514 1647 0,'0'0'542'5,"0"0"-301"12,0 0 146-17,0 0-133 16,0 0-99-16,0 0-36 15,0 0 10-15,-327-45 5 16,211 108-5-16,-2 30-11 21,0 30-53-21,17 21-13 0,14 7-4 8,32 7-30 14,29 0 2-22,26-11-5 0,30-16-2 10,49-16-3 10,24-21-10-20,24-26 0 0,6-21 0 14,2-39-9-13,-12-8-5 14,-18 0 2-15,-31-38 12 14,-26-27 5-14,-35-4-5 16,-13-6 0-16,-17-10 9 14,-49 1-9-14,-19 7 0 17,-20 14 0-17,-17 25 8 22,-1 22-17-22,5 16-31 0,-4 24-180 15,32 23-324-15,33-1-623 0</inkml:trace>
    </iact:actionData>
  </iact:action>
  <iact:action type="add" startTime="63471">
    <iact:property name="dataType"/>
    <iact:actionData xml:id="d80">
      <inkml:trace xmlns:inkml="http://www.w3.org/2003/InkML" xml:id="stk80" contextRef="#ctx0" brushRef="#br0">27791 15930 1483 0,'0'0'526'1,"0"0"-302"12,0 0 127-13,-334-123-57 16,235 98-141-16,1 16-11 16,-7 9-42-16,-6 0 17 14,-3 21-23-14,-8 38-23 17,-7 9 37-17,2 25-36 14,4 22-18-14,10 17 3 16,10 16-26-16,9 13 25 15,13 0-16-15,16 0-25 15,12-11 30-15,20-7-33 14,23-8-6-14,10-4-1 16,0 0 4-16,26 9-9 21,35-7 0-21,18-9 0 0,19 5 10 9,7-15-10 12,17-8 0-21,16-13-1 0,11-25-25 14,4-4 11-14,6-16-15 17,1-10 12-17,1-11 9 14,-5-16 10-14,-1-11-1 15,-9 0 3-15,-4-21 8 15,2-23-12-15,3-3 1 16,-5-3-5-16,2-23 4 13,-4-3 1-13,-9-9-1 17,-15-3 0-17,-7-6 2 14,-13-11-7-14,-15-5 6 16,-20-1 0-16,-12-7 2 22,-10-2-1-22,-22-2 14 0,-12 0 16 16,-5-10-25-16,0-3 21 13,-44-15-4-13,-28-2-23 17,-24-9 14-17,-31 9-14 14,-24 13 0-14,-17 14 0 16,-22 32 0-16,-7 17 0 14,-6 30 0-14,0 11 0 17,10 19 0-17,25 16 0 12,2 0 0-12,48 25-302 17,48 1-947-17</inkml:trace>
    </iact:actionData>
  </iact:action>
  <iact:action type="add" startTime="64140">
    <iact:property name="dataType"/>
    <iact:actionData xml:id="d81">
      <inkml:trace xmlns:inkml="http://www.w3.org/2003/InkML" xml:id="stk81" contextRef="#ctx0" brushRef="#br0">29568 16646 2909 0,'0'0'585'15,"0"0"-540"-15,0 0-45 15,0 0-331-15,0 0-2122 0</inkml:trace>
    </iact:actionData>
  </iact:action>
  <iact:action type="add" startTime="65620">
    <iact:property name="dataType"/>
    <iact:actionData xml:id="d82">
      <inkml:trace xmlns:inkml="http://www.w3.org/2003/InkML" xml:id="stk82" contextRef="#ctx0" brushRef="#br0">30001 17194 916 0,'0'0'999'21,"0"0"-630"-21,0 0 186 0,0 0-175 14,0 0-142-14,0 0-87 16,0 0-26-16,0-17-41 14,4 17-6-14,31 0-39 16,15-14-9-16,29 7-15 14,13-2-15-14,13-12-20 16,10 5-172-16,-21 9-311 15,-32 5-311-15</inkml:trace>
    </iact:actionData>
  </iact:action>
  <iact:action type="add" startTime="65846">
    <iact:property name="dataType"/>
    <iact:actionData xml:id="d83">
      <inkml:trace xmlns:inkml="http://www.w3.org/2003/InkML" xml:id="stk83" contextRef="#ctx0" brushRef="#br0">30077 17515 2116 0,'0'0'597'13,"0"0"-324"-13,0 0 57 14,0 0-161-14,0 0-103 16,249-30-47-16,-148 13-19 13,6 5-204-13,-29-1-572 17,-25 8-726-17</inkml:trace>
    </iact:actionData>
  </iact:action>
  <iact:action type="add" startTime="70264">
    <iact:property name="dataType"/>
    <iact:actionData xml:id="d84">
      <inkml:trace xmlns:inkml="http://www.w3.org/2003/InkML" xml:id="stk84" contextRef="#ctx0" brushRef="#br0">30929 16485 1393 0,'0'0'667'17,"0"0"-462"-17,0 0 91 14,0 0-53-14,0 0-135 16,0 0-39-16,-102 85-17 14,97-85 32-14,5 0 10 16,0 0 39-16,0 0 2 14,0-25-28-14,0-13-44 16,22-9-23-16,13-4-13 23,11 5 26-23,4 8-28 0,11 12-2 15,3 14-8-15,-3 12-6 14,-4 0-5-14,-5 38-4 16,-17 30-1-16,-4 8-5 14,-20 16 6-14,-11 10-1 16,-7 4-14-16,-41-13-9 14,-13-7 23-14,0-18-12 16,4-19-1-16,15-13 14 15,7-28 2-15,25-8 16 16,5 0 31-16,5-8 5 14,0-22-9-14,7-6-3 16,26 17-18-16,15-8 11 22,4 18-29-22,5 9-5 0,4 0 7 13,0 17-8-13,-6 40 8 16,-3-2-8-16,-14 13-17 14,-10 8 17-14,-11-5-24 16,-17 2 18-16,0-11 6 17,-21-6 0-17,-32-10 3 14,-2-16-3-14,-10-4 0 15,-7-14 2-15,6-12-1 14,5 0 13-14,15 0-3 16,7 0-4-16,15 0 7 15,13-9-14-15,-2 6-12 15,13-2-32-15,0 1-182 15,22-5-355-15,8 1-473 0</inkml:trace>
    </iact:actionData>
  </iact:action>
  <iact:action type="add" startTime="70873">
    <iact:property name="dataType"/>
    <iact:actionData xml:id="d85">
      <inkml:trace xmlns:inkml="http://www.w3.org/2003/InkML" xml:id="stk85" contextRef="#ctx0" brushRef="#br0">32042 16937 1622 0,'0'0'745'16,"0"0"-371"-15,0 0 89 12,0 0-201-13,0 0-121 16,0 0-31-16,0 0-32 23,46-18-23-23,-46 94 10 0,-9 12-23 16,9-3-24-16,0-9 1 13,4-8-18-13,40-18 0 16,13-15-1-16,11-23 1 14,2-12 4-14,0 0 1 16,-1-34-6-16,-7-12 19 16,-16-14-19-15,-18-11 8 13,-8-6 20-14,-16-9-11 12,-4 2-1-11,0-1-16 15,-42 9 0-16,-14 17 0 14,-19 29 0-14,-12 30 0 16,-7 12-26-16,0 61-101 14,-18 62-245-14,21-14-427 17,25-16-596-17</inkml:trace>
    </iact:actionData>
  </iact:action>
  <iact:action type="add" startTime="71326">
    <iact:property name="dataType"/>
    <iact:actionData xml:id="d86">
      <inkml:trace xmlns:inkml="http://www.w3.org/2003/InkML" xml:id="stk86" contextRef="#ctx0" brushRef="#br0">30951 18260 2300 0,'0'0'696'22,"0"0"-188"-22,0 0-182 0,0 0-152 8,0 0-82 13,0 0-92-21,300-156 0 0,-169 118 0 15,0 0 0-15,7 4 0 16,-7 9 0-16,-18-4 0 13,-8 12-59-13,-35-3-178 16,-48 20-303-16,-15 0-239 16,-7 0-376-16</inkml:trace>
    </iact:actionData>
  </iact:action>
  <iact:action type="add" startTime="71529">
    <iact:property name="dataType"/>
    <iact:actionData xml:id="d87">
      <inkml:trace xmlns:inkml="http://www.w3.org/2003/InkML" xml:id="stk87" contextRef="#ctx0" brushRef="#br0">30897 18506 690 0,'0'0'1592'20,"0"0"-911"-20,0 0-218 0,0 0-202 16,0 0-75-16,0 0-48 14,0 0-53-14,255 27-85 16,-95-54 0-16,17-11 0 15,13-9 0-15,53-37-123 16,-47 7-526-16,-38 1-830 0</inkml:trace>
    </iact:actionData>
  </iact:action>
  <iact:action type="add" startTime="71746">
    <iact:property name="dataType"/>
    <iact:actionData xml:id="d88">
      <inkml:trace xmlns:inkml="http://www.w3.org/2003/InkML" xml:id="stk88" contextRef="#ctx0" brushRef="#br0">33351 17979 398 0,'0'0'2521'21,"0"0"-1960"-21,0 0-347 0,0 0-58 16,0 0-156-16,0 0-348 16,0 0-1124-16</inkml:trace>
    </iact:actionData>
  </iact:action>
  <iact:action type="add" startTime="74988">
    <iact:property name="dataType"/>
    <iact:actionData xml:id="d89">
      <inkml:trace xmlns:inkml="http://www.w3.org/2003/InkML" xml:id="stk89" contextRef="#ctx0" brushRef="#br0">14204 1304 189 0,'0'0'175'15,"0"0"54"-15,0 0-18 8,0 0-78 14,0 0-39-22,0 0-21 0,0 0-12 16,-5-63-26-16,5 50 11 14,0 0 21-14,0 1-8 16,0-10 53-16,0 1 31 14,0-8 43-14,5-5 47 17,1-9-9-17,5 2-71 14,-4-6 46-14,12-4-28 15,-5-1-27-15,7 11-35 14,-5 12-25-14,-1 5 25 16,-11 12-13-16,-4 12-29 22,0 0 14-22,0 29-60 0,-8 48 5 9,-32 30 34 13,-6 24-41-22,-10 16 10 0,3 2-25 14,7-14 7-14,7-20 8 15,24-31-19-15,-3-27 1 14,18-30 47-14,0-27 0 17,0 0 60-17,0-22 5 13,22-40-89-13,4-16 21 17,14-19-44-17,-1-15 1 13,0-2 2-13,3-4 5 16,1 3-10-16,-8 13 1 15,-15 24-1-15,0 30-7 16,-11 31 8-16,-5 17-6 21,-4 27 5-21,9 60-1 0,-1 22 1 17,-1 23 1-17,8 8 0 13,3-5 5-13,4-8-5 16,-5-13 1-16,1-22-3 15,3-22-32-15,-8-20-91 16,-13-36-143-16,0-14-304 14,0 0-280-14</inkml:trace>
    </iact:actionData>
  </iact:action>
  <iact:action type="add" startTime="75581">
    <iact:property name="dataType"/>
    <iact:actionData xml:id="d90">
      <inkml:trace xmlns:inkml="http://www.w3.org/2003/InkML" xml:id="stk90" contextRef="#ctx0" brushRef="#br0">14079 1503 2046 0,'0'0'589'0,"0"0"-394"17,0 0 58-17,0 0-111 13,0 0-70-13,0 0-8 16,0 0-64-16,407-51-79 15,-257 13-505-15,-7 0-736 0</inkml:trace>
    </iact:actionData>
  </iact:action>
  <iact:action type="add" startTime="75753">
    <iact:property name="dataType"/>
    <iact:actionData xml:id="d91">
      <inkml:trace xmlns:inkml="http://www.w3.org/2003/InkML" xml:id="stk91" contextRef="#ctx0" brushRef="#br0">15583 1444 500 0,'0'0'1788'15,"0"0"-1165"-15,0 0-408 14,0 0 40-14,0 0-158 17,238-85-61-17,-142 68-27 14,-8 0-9-13,-14 4-82 14,-17-4-50-15,-16 5-46 14,-21 0 24-14,-20-2 25 17,0-7 53-17,0 0 28 13,-42-8 30-13,-1-1 18 17,-3 5 71-17,2 0 58 15,11 8 72-15,11 3-26 14,7 7 15-14,15 7-32 16,0 0-71-16,15 0-27 14,36 0-36-14,32 7-24 17,4 15 35-17,3 3-35 22,-9 4 8-22,-22 6 1 0,-20 7-2 13,-26 4 3-13,-13 5-10 16,-9 9 0-16,-34 3 9 14,-12-2-1-14,-6-8-4 17,8-6-4-17,10-9-169 13,21-15-340-13,22-14-547 0</inkml:trace>
    </iact:actionData>
  </iact:action>
  <iact:action type="add" startTime="76190">
    <iact:property name="dataType"/>
    <iact:actionData xml:id="d92">
      <inkml:trace xmlns:inkml="http://www.w3.org/2003/InkML" xml:id="stk92" contextRef="#ctx0" brushRef="#br0">17069 877 1126 0,'0'0'1445'0,"0"0"-817"0,0 0-318 15,0 0-37-15,0 0-179 15,0 0-23-15,0 0 32 15,-15 198-57-15,10-108-46 14,5-7 0-14,0-6 0 18,0-13 0-18,0-23-39 12,0-15-56-12,0-17-58 16,0-9 26-16,9-13 97 14,-2-33-29-14,-3-22 38 16,3-8 21-16,1-17 11 22,1-1 59-22,4-4 34 0,7 7-22 15,-5 12 17-15,3 27-36 15,-1 13-28-15,7 16 25 16,0 19-60-15,9 4 0 12,8 0 0-13,5 21 0 16,-11 17 0-16,0 9-23 14,-22 10-29-14,-13 0 19 16,0 4-6-16,-13-9 28 16,-30 1 11-16,3-15 0 14,7-8 11-14,14-13-11 14,6-12 0-13,13-1 6 14,0-4-5-15,0 0 23 14,39 0-14-13,5 0-9 14,13 0 19-15,4 8-20 22,-7 18-11-22,-3 12 5 0,-12 4-10 14,-17 8 15-14,-22 6 1 16,0-1 0-16,-13-5 18 14,-40 3-18-14,-4-15 0 17,-4-6 2-17,7-15-2 13,10-11-1-13,24-12-150 17,20-40-451-17,0-13-658 0</inkml:trace>
    </iact:actionData>
  </iact:action>
  <iact:action type="add" startTime="76738">
    <iact:property name="dataType"/>
    <iact:actionData xml:id="d93">
      <inkml:trace xmlns:inkml="http://www.w3.org/2003/InkML" xml:id="stk93" contextRef="#ctx0" brushRef="#br0">18055 1169 1437 0,'0'0'1272'15,"0"0"-751"-15,0 0-215 14,0 0-29-14,0 0-119 16,347 0-33-16,-200 5-125 14,10-5 0-14,-13 0 0 16,-17 0 0-16,-29-26 0 14,-32-4-102-14,-36 1-74 16,-30-1-52-16,0-7 9 15,-19 7 55-15,-32-8 117 15,-3 8 47-15,8-2 48 14,9 11 93-14,6 4 55 16,18 11 23-16,13 0-88 22,0 6-58-22,0 0-28 0,37 18-45 8,11 23 25 15,9 15-4-23,0 2-20 0,-9 11 35 16,-13-2-36-16,-13-3 0 13,-22 4 0-13,0-4 0 16,-39 3 0-16,-71 28-111 14,12-25-393-14,4-15-536 0</inkml:trace>
    </iact:actionData>
  </iact:action>
  <iact:action type="add" startTime="77187">
    <iact:property name="dataType"/>
    <iact:actionData xml:id="d94">
      <inkml:trace xmlns:inkml="http://www.w3.org/2003/InkML" xml:id="stk94" contextRef="#ctx0" brushRef="#br0">20843 879 1976 0,'0'0'680'0,"0"0"-322"16,0 0 134-16,0 0-244 14,0 0-130-14,0 0-14 16,-330 7-35-16,230 69-18 14,10 16-51-13,16 19 0 14,32-2 0-15,31 2 0 14,11-14 0-14,44-17 0 16,48-19 0-16,28-23 0 23,22-20 0-23,7-18-54 0,37-26-216 15,-42-27-604-15,-33-6-1215 0</inkml:trace>
    </iact:actionData>
  </iact:action>
  <iact:action type="add" startTime="77422">
    <iact:property name="dataType"/>
    <iact:actionData xml:id="d95">
      <inkml:trace xmlns:inkml="http://www.w3.org/2003/InkML" xml:id="stk95" contextRef="#ctx0" brushRef="#br0">21519 1354 1264 0,'0'0'1214'12,"0"0"-681"-12,0 0-189 17,0 0-46-17,0 0-155 14,271-12-43-14,-140 8-62 16,15-4-2-16,1-1-36 22,-16-3-45-22,-22-2-10 0,-30-2-215 17,-31-1-87-17,-29-4 46 13,-19-5 91-13,-6-3 119 16,-38-6 69-16,-10 2 32 15,1-1 164-15,7 4 39 15,13 9 45-15,14 9 22 15,10 4-51-15,9 3-60 15,0 5-84-15,0 0-68 14,15 22 37-14,27 23-37 17,8 11 2-17,0 16 5 13,-10-1-14-13,-5 9 18 17,-22 1-18-17,-13-1 1 22,0-1 2-22,-22-9-3 0,-13-5-28 7,7-17-193 9,12-11-403-16,16-25-529 0</inkml:trace>
    </iact:actionData>
  </iact:action>
  <iact:action type="add" startTime="77811">
    <iact:property name="dataType"/>
    <iact:actionData xml:id="d96">
      <inkml:trace xmlns:inkml="http://www.w3.org/2003/InkML" xml:id="stk96" contextRef="#ctx0" brushRef="#br0">23403 831 1943 0,'0'0'876'17,"0"0"-338"-17,0 0-229 13,0 0-130-13,0 0-55 16,-16 237-49-16,1-119-23 15,2 5-52-15,-2-9 0 15,12-8 0-15,-1-26 0 22,4-18 0-22,0-24 0 0,0-18 0 14,0-20 0-14,0 0 0 16,0-44 0-16,0-24 0 14,0-17 0-14,4-20 0 16,-1-10 0-16,7 1 0 15,-1 0 0-15,0 13 0 16,6 16 0-16,1 26 0 13,1 21 0-13,11 21 0 16,10 6 0-16,14 11 0 14,14 0 0-14,4 0 0 16,-1 20 0-16,4 3-30 23,-23 15-192-23,-15-2-399 0,-20-9-447 0</inkml:trace>
    </iact:actionData>
  </iact:action>
  <iact:action type="add" startTime="78163">
    <iact:property name="dataType"/>
    <iact:actionData xml:id="d97">
      <inkml:trace xmlns:inkml="http://www.w3.org/2003/InkML" xml:id="stk97" contextRef="#ctx0" brushRef="#br0">23420 1262 1528 0,'0'0'617'8,"0"0"-140"8,0 0-94-16,0 0-90 13,0 0-64-13,0 0-115 19,343 71-79-19,-216-71-35 13,41-24-230-13,-35-6-538 16,-17-4-728-16</inkml:trace>
    </iact:actionData>
  </iact:action>
  <iact:action type="add" startTime="78347">
    <iact:property name="dataType"/>
    <iact:actionData xml:id="d98">
      <inkml:trace xmlns:inkml="http://www.w3.org/2003/InkML" xml:id="stk98" contextRef="#ctx0" brushRef="#br0">24484 1271 1984 0,'0'0'601'11,"0"0"-231"-11,0 0 90 17,0 0-308-17,276 38-68 15,-152-38-63-15,16 0-21 16,-4-14-77-16,-20-10-107 14,-23-11-63-14,-27 6-117 15,-33-4-94-15,-24 2 238 22,-9 1 106-22,-38 1 114 0,-16-1 70 8,1 6 206 14,3-2 90-21,11 5-6-1,17 8-16 14,7 0-50-14,15 10-97 15,0-4-82-15,0 7-49 15,15 0-66-15,31 0 0 15,15 0 0-15,13 19 0 14,5 7 0-14,-5-3 0 16,-8 13 0-16,-20 2 0 15,-18 4 0-15,-19 8 0 15,-9 5 0-15,0 4 0 22,-31 5 0-22,-12-5 0 0,3-4 0 8,14-4-135 15,26-25-315-23,0-14-211 0,22-12-510 0</inkml:trace>
    </iact:actionData>
  </iact:action>
  <iact:action type="add" startTime="78766">
    <iact:property name="dataType"/>
    <iact:actionData xml:id="d99">
      <inkml:trace xmlns:inkml="http://www.w3.org/2003/InkML" xml:id="stk99" contextRef="#ctx0" brushRef="#br0">26440 811 1861 0,'0'0'949'13,"0"0"-419"-13,0 0-173 17,0 0-172-17,0 0-98 13,0 0-66-13,315-33-12 17,-219 28-9-17,-17-2-48 22,-14-4-93-22,-21-4-144 0,-44-2-237 7,0 10-226 34,-35-4-470-41</inkml:trace>
    </iact:actionData>
  </iact:action>
  <iact:action type="add" startTime="78933">
    <iact:property name="dataType"/>
    <iact:actionData xml:id="d100">
      <inkml:trace xmlns:inkml="http://www.w3.org/2003/InkML" xml:id="stk100" contextRef="#ctx0" brushRef="#br0">26486 740 1572 0,'0'0'823'5,"0"0"-283"10,0 0-46-15,0 0-245 14,0 0-40-14,0 0-88 16,0 0-33-16,-81 252-88 14,75-176 0-14,-3 4 0 16,-8 5 0-16,4-1 0 22,8-4 0-22,5-6 0 0,0-16 0 8,31-10 0 15,23-21 0-23,27-14 0 0,11-13 0 13,11 0-29-13,-3-17-128 17,14-47-221-17,-35 10-310 10,-23 2-357-10</inkml:trace>
    </iact:actionData>
  </iact:action>
  <iact:action type="add" startTime="79207">
    <iact:property name="dataType"/>
    <iact:actionData xml:id="d101">
      <inkml:trace xmlns:inkml="http://www.w3.org/2003/InkML" xml:id="stk101" contextRef="#ctx0" brushRef="#br0">26355 1371 916 0,'0'0'1553'0,"0"0"-992"0,0 0-329 8,0 0 96 14,0 0-215-22,293-8-82 0,-138-17-31 9,70-18-241 7,-37 5-316-16,-30 0-462 0</inkml:trace>
    </iact:actionData>
  </iact:action>
  <iact:action type="add" startTime="79357">
    <iact:property name="dataType"/>
    <iact:actionData xml:id="d102">
      <inkml:trace xmlns:inkml="http://www.w3.org/2003/InkML" xml:id="stk102" contextRef="#ctx0" brushRef="#br0">27542 1181 1624 0,'0'0'828'0,"0"0"-520"17,0 0 164-17,0 0-196 13,0 0-138-13,260 22-102 16,-138-22 19-16,1 0-55 22,3 0-40-22,-16-26-86 0,-27 0-55 9,-26-7-36 12,-29-1-99-21,-28 1 15 0,0-5 99 16,-20-1 87-16,-21 1 115 14,6 0 37-14,0 9 173 17,6 2 146-17,16 10-12 13,2 8-46-13,7 4-37 16,4 5-115-16,0 0-76 14,20 14-28-14,21 24-24 16,12 8 9-16,8 15-27 15,-6-1-8-15,-10-1-2 16,-14 0 10-16,-18-9 0 14,-13 0 0-14,0-3 1 15,-28-4-2-15,-14-1-20 22,-6-4-114-22,0-4-134 0,2-9-347 10,31-11-401-10</inkml:trace>
    </iact:actionData>
  </iact:action>
  <iact:action type="add" startTime="79762">
    <iact:property name="dataType"/>
    <iact:actionData xml:id="d103">
      <inkml:trace xmlns:inkml="http://www.w3.org/2003/InkML" xml:id="stk103" contextRef="#ctx0" brushRef="#br0">29157 740 67 0,'0'0'2248'0,"0"0"-1460"17,0 0-213-17,0 0-157 15,0 0-418-15,0 0 0 16,0 0 0-16,0 99 0 14,11-10 0-14,-7 4 0 16,-4-1 0-16,0-7 0 22,0-9 0-22,0-12 0 0,0-17-15 14,-8-23-252-14,-17-24-235 15,8 0-163-15,-9-29-412 0</inkml:trace>
    </iact:actionData>
  </iact:action>
  <iact:action type="add" startTime="79974">
    <iact:property name="dataType"/>
    <iact:actionData xml:id="d104">
      <inkml:trace xmlns:inkml="http://www.w3.org/2003/InkML" xml:id="stk104" contextRef="#ctx0" brushRef="#br0">29030 579 1506 0,'0'0'1080'7,"0"0"-588"15,0 0 15-22,0 0-231 0,0 0-179 17,0 0-17-17,0 0-22 14,317 43-58-13,-234 28 0 14,0 5 0-15,-24 9 0 13,-11 0 0-13,-24-2 0 16,-24 5 0-16,0-12 0 14,-11 0 0-14,-39-5 0 16,-11-12 0-16,-9-3 0 14,-17-10 0-14,-3-4 0 17,-8-12-14-17,-14-2-193 14,25-18-543-14,32-5-914 0</inkml:trace>
    </iact:actionData>
  </iact:action>
  <iact:action type="add" startTime="80297">
    <iact:property name="dataType"/>
    <iact:actionData xml:id="d105">
      <inkml:trace xmlns:inkml="http://www.w3.org/2003/InkML" xml:id="stk105" contextRef="#ctx0" brushRef="#br0">30057 1262 1603 0,'0'0'1174'1,"0"0"-930"12,0 0 46-13,0 0 43 16,0 0-179-16,0 0-103 14,0 0-13-14,247-59-25 17,-131 59-12-17,11 0 7 13,6 4-7-13,-2 4-1 17,3-4 5-17,-18-4-5 21,-12 0-26-21,-25 0-76 0,-26 0-19 14,-29-25 16-14,-24-9-32 16,0-4 33-16,-33-4 62 14,-20-5 42-14,1 6 4 16,2 3 60-16,10 1 65 15,18 18 30-15,7 7-9 15,15 5-9-15,0 7-51 15,0 0-40-15,35 19-19 15,22 22-31-15,9 20 0 14,6 11 0-14,-5 12 0 16,-3 1 0-16,-25 4 0 22,-15-1 0-22,-24-3 0 0,-17 6 0 17,-158 38 0-17,9-17-234 7,-11-19-873-7</inkml:trace>
    </iact:actionData>
  </iact:action>
  <iact:action type="add" startTime="81279">
    <iact:property name="dataType"/>
    <iact:actionData xml:id="d106">
      <inkml:trace xmlns:inkml="http://www.w3.org/2003/InkML" xml:id="stk106" contextRef="#ctx0" brushRef="#br0">20706 2547 1896 0,'0'0'642'16,"0"0"-260"-16,0 0 196 15,0 0-341-15,0 0-110 16,0 0-44-16,0 0-59 13,0 30 40-13,0 46-12 24,0 12-41-24,4 1-11 0,7-9 0 14,0-13 0-14,-7-20 0 16,-2-21 0-16,3-14 0 15,-5-12-27-15,4-8-20 15,3-47 32-15,1-21-42 14,6-21 29-14,12-8 19 16,-4-1-6-16,2 4 7 15,4 13 8-15,-6 19 0 15,0 20 42-15,0 16 0 14,-5 13 2-14,5 12-8 16,0 9-35-16,6 0 11 14,3 0-12-14,-5 26-22 16,-2 12 7-16,-6 6 7 23,-10 0-16-23,-8 9 8 0,0-4-3 13,-15-3 18-13,-26-6-8 16,6-5 3-16,4-19 5 14,13-3 2-14,10-4-1 17,8-9 16-17,0 0 1 16,0 0 16-16,41 0-33 13,16 0-4-13,13 4-4 16,13 17 8-16,-13 13 0 14,-9 13 0-14,-21 3 1 16,-25 9-2-16,-15-4-11 14,0-1 1-14,-55-2 11 16,-23-10 0-16,-6-13 6 24,-3-8 1-24,4-10-7 0,24-11-33 7,59-18-203 8,0-34-241-15,26-7-588 0</inkml:trace>
    </iact:actionData>
  </iact:action>
  <iact:action type="add" startTime="81873">
    <iact:property name="dataType"/>
    <iact:actionData xml:id="d107">
      <inkml:trace xmlns:inkml="http://www.w3.org/2003/InkML" xml:id="stk107" contextRef="#ctx0" brushRef="#br0">21905 2646 1568 0,'0'0'903'1,"0"0"-444"12,0 0-170-13,0 0 17 16,0 0-93-16,236 19-95 22,-122-19-43-22,9 0-42 0,-1 0-22 8,-17-5-11 14,-24-16-61-22,-31-3-52 0,-30-2 19 16,-20-1 2-15,0-2 29 12,-33-2 42-13,-13 6 21 16,2 4 5-16,11-1 4 15,14 12 72-15,6 4 63 16,13 4-54-16,0 2-17 13,0 0-28-13,13 8-22 17,26 30 10-17,7 9-17 14,-4 6-15-14,-7 8 24 15,-18-2-24-15,-13 4 6 22,-4-8 5-22,-4 1-12 0,-40-2 0 8,-2-8 0 14,5 1-105-22,6-12-246 0,26-15-605 0</inkml:trace>
    </iact:actionData>
  </iact:action>
  <iact:action type="add" startTime="82263">
    <iact:property name="dataType"/>
    <iact:actionData xml:id="d108">
      <inkml:trace xmlns:inkml="http://www.w3.org/2003/InkML" xml:id="stk108" contextRef="#ctx0" brushRef="#br0">23743 2380 1594 0,'0'0'1114'1,"0"0"-546"15,0 0-208-16,0 0-87 13,0 0-86-13,0 0-187 16,-69 247 0-16,31-145 0 22,-3-5 0-22,-3 0 0 0,7-12 0 9,4-17 0 12,11-23 0-21,5-14 0 0,8-28 0 15,9-3 0-15,0-20 0 16,0-39 0-16,31-18 0 13,4-16 0-13,17-13 0 17,5-8 0-16,4-1 0 12,3 6 0-13,-12 19 0 15,-17 26 0-15,-4 30 0 14,-16 30 0-14,5 4 0 17,6 43 0-17,0 33 0 22,13 27 0-22,1 11 0 0,8 4 0 8,-5-4 0 14,-1-8 0-22,-7-12 0 0,-24-6-32 15,-5-29-533-15,-6-25-618 0</inkml:trace>
    </iact:actionData>
  </iact:action>
  <iact:action type="add" startTime="82641">
    <iact:property name="dataType"/>
    <iact:actionData xml:id="d109">
      <inkml:trace xmlns:inkml="http://www.w3.org/2003/InkML" xml:id="stk109" contextRef="#ctx0" brushRef="#br0">23772 2948 2119 0,'0'0'705'12,"0"0"-397"-12,0 0 167 15,0 0-307-15,271-4-78 15,-112 4-43-15,21 0-47 25,67-8-51-25,-51-5-330 0,-43-4-637 0</inkml:trace>
    </iact:actionData>
  </iact:action>
  <iact:action type="add" startTime="82790">
    <iact:property name="dataType"/>
    <iact:actionData xml:id="d110">
      <inkml:trace xmlns:inkml="http://www.w3.org/2003/InkML" xml:id="stk110" contextRef="#ctx0" brushRef="#br0">25206 2686 1739 0,'0'0'723'7,"0"0"-117"8,0 0-136-15,0 0-241 16,0 0-128-16,290-71-61 14,-143 62 25-14,10 3-65 16,-11-1-6-16,-23 3-19 14,-31-8-122-14,-44 3-66 15,-40-8 25-15,-8-4 1 22,-41-7 90-22,-20 1 56 0,-5 0 41 15,5-3 110-15,19 8 83 15,12 12 53-15,17 2-39 15,8 8-93-15,5 0-8 15,0 2-71-15,9 36-19 14,22 19-16-14,-1 7 0 17,5 12 0-17,-13-5 0 13,-9 2 0-13,-13-6 0 16,0-8 0-16,-24-4 0 17,-17-9-102-17,6-12-278 14,13-13-412-14,22-16-799 0</inkml:trace>
    </iact:actionData>
  </iact:action>
  <iact:action type="add" startTime="83151">
    <iact:property name="dataType"/>
    <iact:actionData xml:id="d111">
      <inkml:trace xmlns:inkml="http://www.w3.org/2003/InkML" xml:id="stk111" contextRef="#ctx0" brushRef="#br0">26886 2211 431 0,'0'0'1815'6,"0"0"-1019"8,0 0-269-14,0 0-221 16,0 0-185-16,0 0-21 15,0 0-100-15,0 275 0 16,0-154 0-16,16 1 0 13,3-9 0-13,-1-19 0 17,1-18 0-17,1-21-21 22,-11-28-174-22,-9-27-405 0,0-40-205 8,-5-19-684-8</inkml:trace>
    </iact:actionData>
  </iact:action>
  <iact:action type="add" startTime="83349">
    <iact:property name="dataType"/>
    <iact:actionData xml:id="d112">
      <inkml:trace xmlns:inkml="http://www.w3.org/2003/InkML" xml:id="stk112" contextRef="#ctx0" brushRef="#br0">26882 2185 1264 0,'0'0'1130'2,"0"0"-468"6,0 0-154 9,0 0-239-17,0 0-112 13,0 0-95-13,0 0-18 16,306 89-44-16,-195-15 0 15,-19 9 0-15,-18 7 0 15,-21-4 0-15,-33 10 0 14,-20-7 0-14,-29-4 0 16,-50-9 0-16,-30-5 0 22,-13-12 0-22,4-10 0 0,11-11 0 10,30-23-12 5,31-6-273-15,38-9-587 0</inkml:trace>
    </iact:actionData>
  </iact:action>
  <iact:action type="add" startTime="83601">
    <iact:property name="dataType"/>
    <iact:actionData xml:id="d113">
      <inkml:trace xmlns:inkml="http://www.w3.org/2003/InkML" xml:id="stk113" contextRef="#ctx0" brushRef="#br0">28222 3109 1832 0,'0'0'1075'5,"0"0"-700"12,0 0 130-17,0 0-196 14,0 0-309-14,0 0 0 16,0 0-131-16,-31 137-793 0</inkml:trace>
    </iact:actionData>
  </iact:action>
  <iact:action type="add" startTime="84126">
    <iact:property name="dataType"/>
    <iact:actionData xml:id="d114">
      <inkml:trace xmlns:inkml="http://www.w3.org/2003/InkML" xml:id="stk114" contextRef="#ctx0" brushRef="#br0">12626 321 914 0,'0'0'1160'15,"0"0"-815"-15,0 0-67 14,0 0 219-14,0 0-271 16,0 0-163-16,0 0-29 14,-118 246 49-14,37 56 4 16,7 27-3-16,26-16-36 14,30-69-27-14,18-80 6 16,0-46-27-16,35-21 12 23,35 0-9-23,26-3 6 0,42-9-12 7,74-39 3 15,81-37-15-22,63-9-9 0,26-58-45 15,-67-9 17-15,-90 5 35 16,-89 20 17-16,-29 13 8 14,0 3-8-14,9 18 0 15,15 8 0-15,-7 38-9 15,3 59 8-15,4 26 0 16,14 23 0-16,14 6-8 14,60 4 1-14,58-17-43 15,-8-42 2-15,-24-39-13 22,-33-52 40-22,-46-6 21 0,11-26 1 17,15-16 24-17,-17-8-4 14,-24-2 23-14,-13 14 14 16,-16 17-43-16,-11 18 4 14,1 3-2-14,-1 17-15 15,1 37 16-15,12 10-17 14,7 7 0-14,1-7-8 17,5-11 10-17,-6-13-2 14,7-9 0-14,-7-9 0 16,0-9 22-16,-2-5-22 13,2-5 0-13,-4-3-2 17,-4 0 0-17,-1 0 2 13,0 0 14-13,5-3 14 16,-2-18 38-16,-1-1-27 22,-10 0-6-22,-5 5-24 0,-8 14-1 16,-14 3-8-16,3 3 0 14,-1 36 0-13,1 14 4 15,6 13-4-16,7-3 0 14,0-8-6-14,12-4 3 16,1-17 3-16,2-13 0 14,5-12-14-14,-5-9-1 15,-5 0 15-15,-6 0-16 14,-6-4 7-14,-14-13-29 17,3 0 26-17,-5 4 3 13,5 5-12-13,6 8 20 16,11 0-17-16,39 0-9 16,-30 12-282-16,-11-7-536 0</inkml:trace>
    </iact:actionData>
  </iact:action>
  <iact:action type="add" startTime="84944">
    <iact:property name="dataType"/>
    <iact:actionData xml:id="d115">
      <inkml:trace xmlns:inkml="http://www.w3.org/2003/InkML" xml:id="stk115" contextRef="#ctx0" brushRef="#br0">24493 3411 2076 0,'0'0'725'7,"0"0"-608"9,0 0 86-16,0 0 149 14,241-12-155-14,-198 24-76 17,5 15-55-17,7 5-13 14,28 2-52-14,18 0 19 16,25-5-20-16,32-12-50 21,14-8 35-21,12-9-27 0,-1 0 26 14,-1-21 8-14,-18-26 16 17,-20-12 1-17,-15 0 6 14,-26-1 0-14,-27 15 58 16,-15 7-31-16,-17 14 3 14,-9 16-7-14,4 8-37 16,18 0 14-16,17 8-15 14,29 28 0-14,26-7-4 15,22 6 5-15,13-14-1 15,6-4 13-15,-10-13-13 16,-3-4 13-16,-26 0-13 21,-13 0-6-21,-11-30 4 0,-10-8 3 9,-1-12-1 12,-4-3 11-21,-1 1-3 0,-5 7-8 17,1 14 0-17,-15 15 0 13,9 16-12-13,0 0 12 16,-2 4 0-16,10 30-2 15,5 4 10-15,7-2-14 16,6-13 6-16,11-8-33 14,9-13 27-14,6-2-6 15,2 0 4-15,3-25 8 14,-16-5 0-14,-19 1 8 17,-18 8-8-17,-23 7 0 21,-23 11 5-21,-8 3-4 0,-1 0 7 14,12 0 2-14,8 0-9 16,31 20 0-16,17-2-1 16,22-6-5-16,7-12-4 14,6 0 10-14,-1-4-1 16,-14-39 20-16,-18-11-20 14,-2-22 27-14,-21-9-27 16,-5-17 0-16,-2-16 3 15,-9-8-3-15,-6-21 0 16,-11 4 0-16,-1-10 0 14,-8 10 0-14,-15 12 0 16,0 17 0-16,-5 21 0 13,-4 19 0-13,-7 15 0 17,-4 7 0-17,0 7 0 21,0-2 0-21,0-4 0 0,0-8 0 14,-15-9 0-14,-14-17 0 17,-1-6 0-17,-12-7 0 14,-4-10 0-14,-10 2 0 16,-14 9 0-16,-11 4 0 14,-11 17 0-14,-19 4 0 15,-3 13 0-15,-9 13 0 15,-3 8-65-15,-5 1-68 15,-46-20-221-15,28 7-497 15,38-12-494-15</inkml:trace>
    </iact:actionData>
  </iact:action>
  <iact:action type="add" startTime="85890">
    <iact:property name="dataType"/>
    <iact:actionData xml:id="d116">
      <inkml:trace xmlns:inkml="http://www.w3.org/2003/InkML" xml:id="stk116" contextRef="#ctx0" brushRef="#br0">31769 617 1045 0,'0'0'1830'0,"0"0"-1473"16,0 0-327-16,0 0-30 14,0 0-1154-14</inkml:trace>
    </iact:actionData>
  </iact:action>
</iact:actions>
</file>

<file path=ppt/ink/inkAction1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3-09-27T03:25:49.53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7439">
    <iact:property name="dataType"/>
    <iact:actionData xml:id="d0">
      <inkml:trace xmlns:inkml="http://www.w3.org/2003/InkML" xml:id="stk0" contextRef="#ctx0" brushRef="#br0">5903 4444 1542 0,'0'0'719'7,"0"0"-481"10,0 0 146-17,0 0-2 13,0 0-138-13,0 0-69 16,0 26-40-16,0-17-49 14,0 3-5-14,0 18-54 23,0 16-12-23,18 18-3 0,12 11-11 15,-3 1 13-15,7-3-14 15,4-12-3-15,3-23 2 16,16-14 2-16,33-24-1 13,80-22 16-13,143-111-5 17,187-110 6-17,121-74-17 13,50-57 0-13,-16 10 0 16,-102 66 0-16,-78 53 0 14,-132 81 0-14,-116 67 0 16,-98 45 0-16,-64 29 0 22,-25 8 0-22,-10 11 0 0,-16 0 0 9,-14 4 0 13,0 0 0-22,0 0 0 0,0 23-129 17,8 17-186-17,12-5-368 7,6-15-567-7</inkml:trace>
    </iact:actionData>
  </iact:action>
  <iact:action type="add" startTime="7874">
    <iact:property name="dataType"/>
    <iact:actionData xml:id="d1">
      <inkml:trace xmlns:inkml="http://www.w3.org/2003/InkML" xml:id="stk1" contextRef="#ctx0" brushRef="#br0">12648 3202 2590 0,'0'0'645'8,"0"0"-645"9,0 0-806-17</inkml:trace>
    </iact:actionData>
  </iact:action>
</iact:actions>
</file>

<file path=ppt/ink/inkAction1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3-09-27T03:47:05.48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7698">
    <iact:property name="dataType"/>
    <iact:actionData xml:id="d0">
      <inkml:trace xmlns:inkml="http://www.w3.org/2003/InkML" xml:id="stk0" contextRef="#ctx0" brushRef="#br0">22266 757 1618 0,'0'0'682'13,"0"0"-415"-13,0 0 3 17,0 0-111-17,0 0-85 14,28-2-27-14,-14 31 17 16,-1 3 10-16,2 0-35 14,-6-3 8-14,8-5-12 16,-10-1-19-16,2-17 16 14,1 0-31-14,-5-6 14 16,-5 0 9-16,0 0-15 22,0-6 17-22,0-17-15 0,-5-5-10 8,-32 3 4 13,-6 13-5-21,-10 12-9 0,-12 0 8 18,-1 29-8-18,5 39 9 15,4 26 6-15,18 12-5 15,8 12 43-15,25 1-29 12,6-13 0-12,19-9 9 17,38-23-24-17,26-25 13 14,13-22-2-14,18-27-10 16,6 0-2-16,-6-38-77 14,4-57-94-14,-26 14-149 16,-33 1-540-16</inkml:trace>
    </iact:actionData>
  </iact:action>
  <iact:action type="add" startTime="18118">
    <iact:property name="dataType"/>
    <iact:actionData xml:id="d1">
      <inkml:trace xmlns:inkml="http://www.w3.org/2003/InkML" xml:id="stk1" contextRef="#ctx0" brushRef="#br0">23062 909 1536 0,'0'0'1024'1,"0"0"-549"11,0 0-205-12,0 0-49 17,0 0-152-17,0 0 27 14,0 0-36-14,19 180-22 16,-10-109-14-16,0 5-15 16,-5-8-2-16,7-9-7 14,-7-13 0-14,-4-11-10 16,0-14 10-16,0-9-12 14,0-12 12-14,0 0-3 16,0-4-6-16,0-39 9 22,-11-19 0-22,3-19 5 0,3-25-5 14,5-7 10-14,0-8 28 16,0 7-20-16,0 17 46 13,20 21-20-13,4 21-31 17,2 17 47-17,9 12-54 13,7 13-5-13,4 13-1 17,4 0 3-17,-6 13-12 13,-1 30 1-13,-8 13-35 18,-17 9 43-18,-18 8-38 13,0 1 16-13,-7-9 21 16,-30 1-25-16,-2-16 16 22,-7-3-35-22,9-17-80 0,13-13-59 8,24-17-161 8,0 0-410-16,0-21-542 0</inkml:trace>
    </iact:actionData>
  </iact:action>
  <iact:action type="add" startTime="18568">
    <iact:property name="dataType"/>
    <iact:actionData xml:id="d2">
      <inkml:trace xmlns:inkml="http://www.w3.org/2003/InkML" xml:id="stk2" contextRef="#ctx0" brushRef="#br0">23785 793 1923 0,'0'0'740'0,"0"0"-380"16,0 0-79-16,0 0-134 13,0 0-18-12,0 0 9 15,0 0-30-15,0 270-78 19,0-177-21-20,0-8 18 0,0-9-27 9,0-13 0 12,4-20 0-21,3-14-27 0,2-21-10 17,-3-8-14-17,-6 0 51 14,0-42 0-14,0-22 1 16,0-19-1-16,0-11 7 14,0-11-7-14,0-5 16 16,0 2-16-16,0 17 0 14,0 12 85-14,0 21-27 16,0 16 16-16,0 7 4 14,5 14-78-14,25 4 0 15,5 9 0-15,13 8 0 15,9 0 0-15,0 5 0 17,-7 33 0-17,-13 12-18 21,-13 9-11-21,-24 5 28 0,0 10-23 13,-13-4 6-13,-39-3 12 17,-9 3 7-16,-5-11-2 12,9-12-26-13,3-14-129 16,19-16-298-16,19-17-570 0</inkml:trace>
    </iact:actionData>
  </iact:action>
  <iact:action type="add" startTime="19026">
    <iact:property name="dataType"/>
    <iact:actionData xml:id="d3">
      <inkml:trace xmlns:inkml="http://www.w3.org/2003/InkML" xml:id="stk3" contextRef="#ctx0" brushRef="#br0">24583 1122 2074 0,'0'0'914'1,"0"0"-633"14,0 0-98-15,0 0-183 14,0 0-36-14,0 0-423 10,0 0-591-10</inkml:trace>
    </iact:actionData>
  </iact:action>
  <iact:action type="add" startTime="19230">
    <iact:property name="dataType"/>
    <iact:actionData xml:id="d4">
      <inkml:trace xmlns:inkml="http://www.w3.org/2003/InkML" xml:id="stk4" contextRef="#ctx0" brushRef="#br0">22104 2515 1467 0,'0'0'849'1,"0"0"-283"12,0 0-112-13,0 0-172 16,0 0-129-16,0 0-40 14,0 0-11-14,125-70-59 16,4 32-41-16,17-10-2 14,16-7-24-14,-7 5-87 16,-24 7-179-16,-30 9-190 14,-40 12-156-14,-41 15-81 0</inkml:trace>
    </iact:actionData>
  </iact:action>
  <iact:action type="add" startTime="19446">
    <iact:property name="dataType"/>
    <iact:actionData xml:id="d5">
      <inkml:trace xmlns:inkml="http://www.w3.org/2003/InkML" xml:id="stk5" contextRef="#ctx0" brushRef="#br0">22155 2707 2022 0,'0'0'936'0,"0"0"-452"0,0 0-163 16,0 0-150-16,0 0-63 14,284-42-54-14,-147 4-54 16,3-4 0-16,-2-4 0 15,-16 1 0-15,-25 7-3 15,-25 9-94-15,-33 12-7 15,-17 8-7-15,-18 4-108 16,-4 5-4-16,0 0-323 15,0 0-549-15</inkml:trace>
    </iact:actionData>
  </iact:action>
  <iact:action type="add" startTime="20266">
    <iact:property name="dataType"/>
    <iact:actionData xml:id="d6">
      <inkml:trace xmlns:inkml="http://www.w3.org/2003/InkML" xml:id="stk6" contextRef="#ctx0" brushRef="#br0">25015 833 1265 0,'0'0'832'22,"0"0"-313"-22,0 0-159 0,0 0 111 14,0 0-315-14,0 0-18 16,0 0-48-16,0-22-75 14,0 22-15-14,14 0-38 16,-8 41-259-16,3 5-430 15,-9 3-480-15</inkml:trace>
    </iact:actionData>
  </iact:action>
  <iact:action type="add" startTime="20448">
    <iact:property name="dataType"/>
    <iact:actionData xml:id="d7">
      <inkml:trace xmlns:inkml="http://www.w3.org/2003/InkML" xml:id="stk7" contextRef="#ctx0" brushRef="#br0">25101 1536 909 0,'0'0'1379'12,"0"0"-787"-12,0 0-320 16,0 0-4-16,0 0-268 13,0 0-178-13,0 0-331 14,72-262-465-14</inkml:trace>
    </iact:actionData>
  </iact:action>
  <iact:action type="add" startTime="20604">
    <iact:property name="dataType"/>
    <iact:actionData xml:id="d8">
      <inkml:trace xmlns:inkml="http://www.w3.org/2003/InkML" xml:id="stk8" contextRef="#ctx0" brushRef="#br0">25450 1097 1722 0,'0'0'934'0,"0"0"-473"0,0 0-199 14,0 0-94-14,0 0-122 16,315-82-46-16,-208 51-223 15,-19 13-688-15</inkml:trace>
    </iact:actionData>
  </iact:action>
  <iact:action type="add" startTime="21055">
    <iact:property name="dataType"/>
    <iact:actionData xml:id="d9">
      <inkml:trace xmlns:inkml="http://www.w3.org/2003/InkML" xml:id="stk9" contextRef="#ctx0" brushRef="#br0">27020 622 1664 0,'0'0'624'12,"0"0"-267"-12,0 0 21 17,0 0-146-17,0 0-90 14,0 0-31-14,0 0-20 16,-217-38-16-16,145 54-36 14,6 24-18-14,10 9 26 16,10 10-38-16,17 4 10 22,16-3-2-22,13-1-7 0,0-5 1 16,46-8-11-16,15-13-2 15,14-12-7-15,3-8-36 15,-12-13-10-15,-11 0 7 15,-23 0 28-15,-14 0 11 15,-12 0 8-15,-6-5 1 14,0 5 36-14,-19 0-36 16,-18 26 6-16,-9 25 3 14,2 13 0-14,9 12 15 16,4 4-24-16,20-4 0 13,11-9-9-13,0-14 10 17,51-21-1-17,14-23 7 22,14-9-7-22,11-11 9 0,1-46-9 13,-21-7 0-13,-9-3 6 17,-26-6-5-17,-8 6 17 14,-16 13 14-14,-5 7-4 16,-6 17 29-16,0 22-24 13,0 8-13-13,0 3-20 17,0 53-6-17,0 11 6 14,0 18 6-14,0 0-6 16,0-9 11-16,9-11-11 14,30-18 0-14,3-26-2 16,4-19 10-16,4-2-8 16,-11-23 15-16,-2-30-14 14,-4-6 26-13,-9 4-26 15,-4 4 7-16,-11 13 22 21,-5 16-29-21,0 15 29 0,3 7-12 14,4 0-15-14,6 16-3 16,5 27 0-16,13 7 0 15,11 5 0-15,2-8 0 15,13-9-8-15,1-17-13 14,3-21-37-14,-4 0 25 16,0-38-6-16,-12-26 20 15,-8-16 18-15,-13-13-4 16,-10-16 5-16,-7-6 17 13,-11-8-8-13,0-1 37 16,0 19-19-16,0 23 5 22,-11 38 21-22,-2 30-53 0,6 14 0 16,-4 41 0-16,0 47 0 14,7 26 0-14,4 17 0 16,0 4 0-16,0-8 0 14,15-13 0-14,20-17 0 16,13-23 0-16,7-27 0 14,-7-24 0-14,9-23 0 17,0 0 0-17,0-21 0 13,-9-34 0-13,-11-4 0 16,-9-14 0-16,-15 2 0 14,-13 4 0-14,0 8 0 16,0 16 0-16,0 17 0 22,-15 22 0-22,-7 4 0 0,9 21 0 14,-7 38 0-14,16 13 0 16,4 0 0-16,0-5 0 14,13-11 0-14,35-22 0 17,11-18 0-17,7-16 0 15,-5 0 0-15,0-33 0 14,-6-22 0-14,-5-8 0 16,-6-5 0-16,-11 4 0 14,-7 14 0-14,-20 12 0 15,-1 21 0-15,-1 12 0 16,-4 5 0-16,7 8 0 15,6 35 0-15,13 8 0 22,5 4 0-22,15-5 0 0,10-8 0 8,3-16 0 14,3-21-81-22,-8-5-161 0,7-38-133 14,-13-26-353-14,-13 0-194 0</inkml:trace>
    </iact:actionData>
  </iact:action>
  <iact:action type="add" startTime="22241">
    <iact:property name="dataType"/>
    <iact:actionData xml:id="d10">
      <inkml:trace xmlns:inkml="http://www.w3.org/2003/InkML" xml:id="stk10" contextRef="#ctx0" brushRef="#br0">29727 469 1824 0,'0'0'1009'13,"0"0"-332"-13,0 0-358 16,0 0-52-16,0 0-267 22,0 0 0-22,0 0 0 0,20 89-41 8,19-4-305 20,-4 0-602-28</inkml:trace>
    </iact:actionData>
  </iact:action>
  <iact:action type="add" startTime="22392">
    <iact:property name="dataType"/>
    <iact:actionData xml:id="d11">
      <inkml:trace xmlns:inkml="http://www.w3.org/2003/InkML" xml:id="stk11" contextRef="#ctx0" brushRef="#br0">30086 1515 1540 0,'0'0'913'5,"0"0"-357"10,0 0-101-15,0 0-198 17,0 0-136-17,0 0-10 14,0 0-87-14,293-287-13 15,-241 194-11-15,-15 0-27 15,-19 8 6-15,-12 18-23 15,-6 10 7-15,0 19 25 23,-35 21 12-23,-2 17 0 0,-9 0 0 15,7 17 1-15,8 27 3 14,16 7-4-14,11 4-5 16,4 4 5-16,11-4 0 14,32-1 17-14,14-2 4 16,11-10-12-16,2-1 9 13,-5-6-18-13,-12-6-6 17,-14-8 0-17,-21 0 8 13,-18 1-2-13,-7 8 0 17,-124 37-14-17,4-4-233 14,-17 1-577-14</inkml:trace>
    </iact:actionData>
  </iact:action>
  <iact:action type="add" startTime="23029">
    <iact:property name="dataType"/>
    <iact:actionData xml:id="d12">
      <inkml:trace xmlns:inkml="http://www.w3.org/2003/InkML" xml:id="stk12" contextRef="#ctx0" brushRef="#br0">26781 2348 1423 0,'0'0'776'7,"0"0"-226"8,0 0-58-15,0 0-221 23,0 0-75-23,0 0-16 0,0 0-90 14,-199-125-42-14,138 176 22 16,7 23-70-16,12 9 0 14,18 16 0-14,24-2 0 16,0-8 0-16,28-8 0 14,38-22 0-14,15-18 0 16,6-23 0-16,1-18 0 15,-10 0 0-15,-5-26 0 15,-12-25 0-15,-9-4 0 14,-17-4 0-14,-15-5 0 16,-5 10 0-16,-11 8 0 14,-4 16 0-14,0 15 0 15,0 15 0-15,0 0 0 24,0 45 0-24,0 18 0 0,0 12 0 13,5-2 0-12,23-6 0 14,5-11 0-15,11-23 0 14,-1-16 0-14,-8-17 0 16,3 0 0-16,-10-12 0 14,3-26 0-14,-14-9 0 16,3-3 0-16,-1-2 0 14,-5 10 0-14,-6 13 0 16,1 15 0-16,6 11 0 14,-2 3 0-14,11 12 0 17,5 35 0-17,4 8 0 15,-5 4 0-15,-2 5 0 22,-4-14 0-22,-9-8 0 0,-8-13 0 9,-1-11 0 12,0-18 0-20,-4 0 0-1,0-4 0 13,0-34 0-13,13-17 0 16,1-4 0-16,7-5 0 14,14 5 0-14,0 8 0 16,9 13 0-16,4 19 0 13,-11 17 0-13,3 2 0 17,-10 0 0-17,1 34 0 14,-9 4 0-14,-9-4-9 16,-4-4-17-16,-3-6-125 22,-6-10-74-22,-15-14-59 0,-25 0-96 8,-16-5-510-8</inkml:trace>
    </iact:actionData>
  </iact:action>
  <iact:action type="add" startTime="23742">
    <iact:property name="dataType"/>
    <iact:actionData xml:id="d13">
      <inkml:trace xmlns:inkml="http://www.w3.org/2003/InkML" xml:id="stk13" contextRef="#ctx0" brushRef="#br0">27358 2143 614 0,'0'0'2156'0,"0"0"-1495"14,0 0-313-14,0 0-177 16,0 0-171-16,0 0-29 15,0 0-435-15,217 5-629 0</inkml:trace>
    </iact:actionData>
  </iact:action>
  <iact:action type="add" startTime="23944">
    <iact:property name="dataType"/>
    <iact:actionData xml:id="d14">
      <inkml:trace xmlns:inkml="http://www.w3.org/2003/InkML" xml:id="stk14" contextRef="#ctx0" brushRef="#br0">28613 2486 1577 0,'0'0'653'1,"0"0"-133"14,0 0-163-15,0 0-109 14,0 0-93-14,0 0-67 16,0 0 4-16,-197 107 8 14,171-31-44-14,21 0 8 16,5 5-62-16,5-13 17 23,43-14 10-23,17-11-28 0,10-22 0 7,6-21 7 15,2 0 2-22,-13-17-16 0,-14-30 6 14,-12-4 0-14,-15-8 20 17,-10 1-19-17,-6 2 20 13,-8 10 12-13,-5 12-31 16,0 17 43-16,0 13-45 14,0 4-11-14,6 16 9 16,1 31 4-16,6 12 9 15,9 5-11-15,8-5 0 15,1-12 0-15,4-9 0 14,-4-17 0-14,4-13 0 16,-9-8 0-16,2 0 0 22,1-29 0-22,3-14 0 0,-3-8 0 16,-5 1 0-16,2 3 0 14,-13 6 0-14,-6 11 0 16,-1 17 0-16,-6 4 0 14,0 9 0-14,0 0 0 16,5 5 0-16,-1 19 0 14,9 7 0-14,5-1 0 16,3-6 0-16,12-3 0 15,0-7 0-15,0-11 0 15,4-3 0-15,-9 0 0 14,1 0 0-14,-5-8 0 16,2-5 0-16,-6 1 0 22,8 7 0-22,5 2 0 0,6 3 0 17,7 0 0-17,7-5 0 13,3-4 0-13,-3-7-29 16,-7-13-25-16,-5-6-22 14,-12-12 35-14,-12-7 7 16,-17-7 17-16,0-7 16 14,0-8 2-14,-17-9 6 16,-12 1 5-16,5 4 4 14,-2 21 41-14,11 24 6 16,6 32-24-16,2 3 18 14,7 59-57-14,0 33 0 16,0 27 0-16,0 11 0 22,11 4 0-22,13-16 0 0,-2-21 0 9,-11-24 0 13,-2-23 0-22,2-29 0 0,-11-21 0 13,4 0 0-13,1-33 0 16,-1-31 0-16,13-16 0 14,-3-13 0-14,7 7 0 16,3 9 0-16,3 22 0 15,8 17 0-15,-7 17 0 16,-2 19-48-16,-4 2-287 13,-13 8-256-13,-9 7-491 0</inkml:trace>
    </iact:actionData>
  </iact:action>
  <iact:action type="add" startTime="24868">
    <iact:property name="dataType"/>
    <iact:actionData xml:id="d15">
      <inkml:trace xmlns:inkml="http://www.w3.org/2003/InkML" xml:id="stk15" contextRef="#ctx0" brushRef="#br0">29017 2055 2206 0,'0'0'748'14,"0"0"-447"-14,0 0-96 16,0 0-205-16,385-30-209 15,-228 39-939-15</inkml:trace>
    </iact:actionData>
  </iact:action>
  <iact:action type="add" startTime="25026">
    <iact:property name="dataType"/>
    <iact:actionData xml:id="d16">
      <inkml:trace xmlns:inkml="http://www.w3.org/2003/InkML" xml:id="stk16" contextRef="#ctx0" brushRef="#br0">30951 2380 2478 0,'0'0'986'0,"0"0"-534"14,0 0-272-13,0 0-180 14,0 0 0-15,0 0-50 14,0 0-482-14,96 12-832 0</inkml:trace>
    </iact:actionData>
  </iact:action>
  <iact:action type="add" startTime="25206">
    <iact:property name="dataType"/>
    <iact:actionData xml:id="d17">
      <inkml:trace xmlns:inkml="http://www.w3.org/2003/InkML" xml:id="stk17" contextRef="#ctx0" brushRef="#br0">29279 3648 2810 0,'0'0'859'1,"0"0"-600"20,0 0-91-21,0 0-168 0,0 0 0 14,330-140-98-14,-192 98-394 17,-31 14-270-17,-43 18-439 0</inkml:trace>
    </iact:actionData>
  </iact:action>
  <iact:action type="add" startTime="25349">
    <iact:property name="dataType"/>
    <iact:actionData xml:id="d18">
      <inkml:trace xmlns:inkml="http://www.w3.org/2003/InkML" xml:id="stk18" contextRef="#ctx0" brushRef="#br0">29271 3965 1575 0,'0'0'949'0,"0"0"-419"15,0 0-231-15,0 0-48 23,338-64-251-23,-99-29-144 0,-38 13-482 8,-33 0-714-8</inkml:trace>
    </iact:actionData>
  </iact:action>
  <iact:action type="add" startTime="25505">
    <iact:property name="dataType"/>
    <iact:actionData xml:id="d19">
      <inkml:trace xmlns:inkml="http://www.w3.org/2003/InkML" xml:id="stk19" contextRef="#ctx0" brushRef="#br0">30761 3500 2777 0,'0'0'794'1,"0"0"-640"13,0 0-154-14,0 0-688 17,0 0-1234-17</inkml:trace>
    </iact:actionData>
  </iact:action>
  <iact:action type="add" startTime="98376">
    <iact:property name="dataType"/>
    <iact:actionData xml:id="d20">
      <inkml:trace xmlns:inkml="http://www.w3.org/2003/InkML" xml:id="stk20" contextRef="#ctx0" brushRef="#br0">25341 5510 1532 0,'0'0'772'25,"0"0"-386"-25,0 0-54 0,0 0-17 14,0 0-108-14,0 0-94 16,109-116-19-16,-100 116 13 14,9 46-56-14,-3 26 27 16,0 22-12-16,-2 17-23 14,3 7-43-14,-5-3 0 16,-3-6 0-16,-6-19 0 14,9-19-12-14,-2-24-80 16,4-30-247-16,9-26-333 15,-9-46-171-15,0-16-448 0</inkml:trace>
    </iact:actionData>
  </iact:action>
  <iact:action type="add" startTime="98646">
    <iact:property name="dataType"/>
    <iact:actionData xml:id="d21">
      <inkml:trace xmlns:inkml="http://www.w3.org/2003/InkML" xml:id="stk21" contextRef="#ctx0" brushRef="#br0">25450 5072 1463 0,'0'0'552'0,"0"0"-279"17,0 0 26-17,0 0-68 13,0 0-85-13,0 0-8 18,-273 18 21-18,208 32-5 13,-12 22-18-13,12 12 11 16,3 14-66-16,21 18-18 21,12 0-3-20,16 14-40-1,13-4 13 16,0 1-11-16,42-1-16 15,12-12 39-15,23-8-45 15,15-12 1-15,4-18-1 13,13-15-11-13,5-30 5 17,6-11 5-17,9-20 1 13,-2 0-2-13,-5-39 8 17,1-20-6-17,-12-17 0 15,-19-9 17-15,-18-14-16 15,-13-2-1-15,-17-9 8 14,-22-8 47-14,-16-5-55 15,-6-10 0-15,-11 7 0 23,-32-2 0-23,-27 18 0 0,-5 13 0 9,-18 21 0 12,-6 26 0-21,-8 24 0 0,-9 26 0 16,-48 18 0-16,31 40-150 9,19 1-637-9</inkml:trace>
    </iact:actionData>
  </iact:action>
  <iact:action type="add" startTime="100178">
    <iact:property name="dataType"/>
    <iact:actionData xml:id="d22">
      <inkml:trace xmlns:inkml="http://www.w3.org/2003/InkML" xml:id="stk22" contextRef="#ctx0" brushRef="#br0">27929 5606 1523 0,'0'0'653'16,"0"0"-403"-16,0 0 82 14,0 0-119-14,0 0-53 18,0 0-25-18,0 0-27 12,-190-38-44-12,146 111 29 17,-6 18 18-17,12 12-61 21,21 7-23-21,17 0 10 0,0-13-36 8,17-12 20 15,40-17-19-23,13-22 10 0,7-25-17 15,4-21 5-15,-3 0 0 15,-8-32 12-15,-9-29-4 16,-15-15 2-16,-24-13 13 14,-13-13-11-14,-9 2 31 16,-13-4-25-16,-40 17 2 14,-8 20 10-14,-4 19-17 17,-3 22 23-17,13 21-19 13,3 5-17-13,15 5 14 16,12 33-14-16,15 9-5 14,10 5-2-14,0-1-8 16,43-5 15-16,23-7-2 14,23-15-11-14,21-15 11 21,8-9-80-21,8 0-61 0,-1-21-34 17,-16-9-7-17,-12-4 43 14,-28 9 48-14,-25 8 54 16,-22 6 39-16,-18 10 17 14,-4 1 101-14,0 0 18 16,-4 0-58-16,-22 21-30 13,-9 25-16-13,4 10 13 18,-4 11 24-18,9 8-48 12,4-2-2-12,13-6-7 16,9-8-1-16,0-16-7 22,5-18-4-22,32-16 0 0,7-9 14 9,2 0-8 12,10-39 7-21,-3-11-7 0,1-17 9 10,-14-15-13 10,-7-1 10-20,-9-19 4 0,-5-4 43 17,-8 1-43-17,-11-1 17 14,0 15 8-14,0 20-23 16,0 19 30-15,-11 23-1 11,-4 20-47-12,2 9 0 17,2 0 0-17,0 34 0 13,-6 30 0-13,8 20 0 17,4 18 0-17,5 3 0 14,0 7 0-14,14-10 0 16,29-10 0-16,14-10 0 22,9-23 0-22,8-21-80 1,7-26 16 14,6-12-23-15,1 0-33 15,-3-42 37-15,0-13-14 16,-11-9 44-16,-8-7 53 13,-3-9-6-13,-17-4 6 16,-9 7 12-16,-8 3 6 14,-14 10 68-14,-10 18-31 15,-5 16 29-15,0 18 20 15,-40 12-49-15,-6 3 0 16,-4 53-55-16,-9 20 0 14,7 17 18-14,14 10-16 18,19-2-2-18,19-7 0 20,0-18 10-20,11-21-22 0,30-17 9 14,14-26-6-14,2-12 9 16,4-8 0-16,-11-47 9 14,0-22 3-14,-6-15 3 16,-16-22-2-16,-3-19-13 14,-15-10 2-14,-10-6 51 16,0 5-42-16,0 26-11 16,-17 30 0-16,-7 35 0 14,-2 38 0-14,2 15 0 16,0 33 0-16,11 47 0 14,4 34 0-14,9 18 0 16,0 12 0-16,0 6 0 22,35-18 0-22,4-6 0 0,14-21 0 9,-3-25 0 6,2-16-53-15,-1-26-64 20,3-21-100-20,7-22-267 0,-10-41-171 17,-14-13-144-17</inkml:trace>
    </iact:actionData>
  </iact:action>
  <iact:action type="add" startTime="101696">
    <iact:property name="dataType"/>
    <iact:actionData xml:id="d23">
      <inkml:trace xmlns:inkml="http://www.w3.org/2003/InkML" xml:id="stk23" contextRef="#ctx0" brushRef="#br0">26917 7547 1428 0,'0'0'668'1,"0"0"-351"12,0 0 205-13,0 0-220 16,0 0-158-16,0 0 9 15,0 0-41-15,107 64-52 16,-79 29 33-16,-4 8-66 14,5 5 3-14,-3-7-6 16,2-20-16-16,1-23-4 14,-5-21-4-14,2-23 0 16,-11-12 0-16,5-12 24 15,6-43 47-15,-10-19-23 16,-1-13-17-16,5-17-13 21,-1-1-18-21,-6 3-51 1,5 17-5 12,-3 31-124-13,0 33-181 17,-1 21-430-17,-1 45-51 13,-9 16-217-13</inkml:trace>
    </iact:actionData>
  </iact:action>
  <iact:action type="add" startTime="101982">
    <iact:property name="dataType"/>
    <iact:actionData xml:id="d24">
      <inkml:trace xmlns:inkml="http://www.w3.org/2003/InkML" xml:id="stk24" contextRef="#ctx0" brushRef="#br0">27725 8163 1204 0,'0'0'520'7,"0"0"-121"15,0 0-59-22,0 0-66 0,0 0-125 16,241-123-70-16,-204 55-17 14,-9-6-56-14,-19 2 0 16,-9 13 25-16,0 12-3 15,-9 26 35-15,-23 21 20 15,-3 0-31-15,-5 51-16 14,3 25-36-14,7 17 0 16,16 4 50-16,14-6-19 14,0-18 23-14,14-14-13 16,29-28-25-16,16-12 16 14,2-19-22-14,1 0 8 16,3-34 30-16,-10-26-47 14,-5-8 14-14,-6-1 3 16,-11 2-17-16,-5 13 11 22,-15 19-12-22,2 23 0 0,-10 12 15 16,-1 21-14-16,7 40 60 14,0 15-4-14,4 3-31 16,14 3 5-16,14-14-31 14,8-18-4-14,17-24-7 16,1-22-22-16,6-4 0 14,-3-49 6-14,-2-20 0 16,-13-25 26-16,-9-11-13 14,-11-19 14-14,-17-13-6 16,-16-7 14-16,-4 2 5 14,0 4 17-14,0 39 2 16,-4 29 47-16,-10 55-26 14,-7 15-22-14,3 61-3 16,1 51-27-16,1 21 20 22,16 18-6-22,0-7-13 0,11-18 7 14,39-22-9-14,16-28-1 16,11-36-10-16,1-25-35 14,-3-15 28-14,-3-17 6 16,-7-41 12-16,-15-4 0 14,-10-6 0-14,-7 4 0 16,-14 17 12-16,-6 18-6 15,-8 17 14-15,-5 12 2 15,6 12-21-15,-6 43 41 22,11 13-42-22,0 4 0 0,13-7 0 8,9-17-170 8,30-34-344-16,-1-14-321 28,-12 0-813-28</inkml:trace>
    </iact:actionData>
  </iact:action>
  <iact:action type="add" startTime="102710">
    <iact:property name="dataType"/>
    <iact:actionData xml:id="d25">
      <inkml:trace xmlns:inkml="http://www.w3.org/2003/InkML" xml:id="stk25" contextRef="#ctx0" brushRef="#br0">30081 7025 2481 0,'0'0'777'16,"0"0"-444"-16,0 0-159 13,0 0-174-13,0 0-152 17,0 0-448-17,0 0-722 0</inkml:trace>
    </iact:actionData>
  </iact:action>
  <iact:action type="add" startTime="102858">
    <iact:property name="dataType"/>
    <iact:actionData xml:id="d26">
      <inkml:trace xmlns:inkml="http://www.w3.org/2003/InkML" xml:id="stk26" contextRef="#ctx0" brushRef="#br0">28785 7493 2196 0,'0'0'774'8,"0"0"-492"9,0 0-1-17,250 0-134 14,-104-17-147-14,49-13-255 17,-36 4-543-17,-37 8-468 0</inkml:trace>
    </iact:actionData>
  </iact:action>
  <iact:action type="add" startTime="103039">
    <iact:property name="dataType"/>
    <iact:actionData xml:id="d27">
      <inkml:trace xmlns:inkml="http://www.w3.org/2003/InkML" xml:id="stk27" contextRef="#ctx0" brushRef="#br0">30505 7547 1497 0,'0'0'692'0,"0"0"-318"16,0 0 87-16,0 0-250 16,0 0-108-16,0 0 18 14,0 0-34-14,-183 203 2 16,157-110-34-16,8 1-43 14,18-10 53-14,0-16-64 16,48-12 0-16,22-21-1 13,20-29-46-13,4-6 7 17,2-2-24-17,-11-48 28 15,-11-6 34-14,-12-12 2 12,-21-14 12-13,-17-7 47 24,-15-4-12-24,-9 5 18 0,0 7-66 13,-9 19 7-13,-19 35 52 16,-9 27-23-16,-7 12-12 14,2 61-8-14,1 15-14 17,17 14 11-17,15-5-13 12,9-12-7-12,9-17-22 18,48-23 28-18,19-25-47 22,7-20-15-22,2 0-41 0,1-53 13 8,-21-6-2 13,-12-13 63-21,-18 0 30 0,-20 0 1 8,-11 9 53 13,-4 8 41-21,0 17-10 0,0 17 32 9,0 12-42 13,-4 9-61-22,4 0 31 0,0 30-39 15,4 20 0-15,38 5-6 15,2 4 9-15,12-3-18 16,1-1 3-16,-4-8-24 14,-14-10 21-14,-17-7 16 16,-18-3-7-15,-4-3 20 12,-11-1-11-13,-35-8 18 16,-6-1-27-16,2-11-39 14,15-3 9-14,15-32-291 16,13-21-558-16</inkml:trace>
    </iact:actionData>
  </iact:action>
  <iact:action type="add" startTime="103664">
    <iact:property name="dataType"/>
    <iact:actionData xml:id="d28">
      <inkml:trace xmlns:inkml="http://www.w3.org/2003/InkML" xml:id="stk28" contextRef="#ctx0" brushRef="#br0">32127 7420 2407 0,'0'0'933'15,"0"0"-606"-15,0 0-131 14,0 0-122-14,0 0-74 16,0 0-218-16,0 0-437 15,18 9-821-15</inkml:trace>
    </iact:actionData>
  </iact:action>
  <iact:action type="add" startTime="103807">
    <iact:property name="dataType"/>
    <iact:actionData xml:id="d29">
      <inkml:trace xmlns:inkml="http://www.w3.org/2003/InkML" xml:id="stk29" contextRef="#ctx0" brushRef="#br0">32239 7916 2201 0,'0'0'882'13,"0"0"-522"-13,0 0-132 15,0 0-138-15,0 0-90 16,0 0-276-16,0 0-678 0</inkml:trace>
    </iact:actionData>
  </iact:action>
  <iact:action type="add" startTime="104579">
    <iact:property name="dataType"/>
    <iact:actionData xml:id="d30">
      <inkml:trace xmlns:inkml="http://www.w3.org/2003/InkML" xml:id="stk30" contextRef="#ctx0" brushRef="#br0">28538 9078 2138 0,'0'0'721'22,"0"0"-403"-22,0 0 187 0,0 0-256 16,0 0-84-16,0 0-165 14,0 0 0-14,-13 118 0 16,-24 17 0-16,-4 18 0 14,-1-1 0-14,3-11 0 16,13-27 0-16,10-34 0 14,5-29 0-14,11-29 0 16,0-22 0-16,0-17 0 22,0-51 0-22,20-29 0 0,8-32 0 16,5-15 0-16,0-17 0 14,4 0 0-13,2 10 0 14,1 28 0-14,-14 38 0 12,-6 41 0-13,-5 44 0 16,3 30 0-16,-1 69 0 14,18 32 0-14,2 29 0 15,13 10 0-15,3 3 0 15,10-6 0-15,-2-19 0 16,-8-25 0-16,-9-23 0 14,-5-32 0-14,-22-30-81 16,-17-29-116-16,-13-34-176 14,-48-35-335-14,-11-11-345 0</inkml:trace>
    </iact:actionData>
  </iact:action>
  <iact:action type="add" startTime="104977">
    <iact:property name="dataType"/>
    <iact:actionData xml:id="d31">
      <inkml:trace xmlns:inkml="http://www.w3.org/2003/InkML" xml:id="stk31" contextRef="#ctx0" brushRef="#br0">28377 9794 1763 0,'0'0'818'16,"0"0"-360"-16,0 0-181 13,0 0-59-13,0 0-53 17,0 0-97-17,338 0-68 13,-119-23-3-12,-31-9-515 16,-24-4-673-17</inkml:trace>
    </iact:actionData>
  </iact:action>
  <iact:action type="add" startTime="105165">
    <iact:property name="dataType"/>
    <iact:actionData xml:id="d32">
      <inkml:trace xmlns:inkml="http://www.w3.org/2003/InkML" xml:id="stk32" contextRef="#ctx0" brushRef="#br0">30634 9946 2034 0,'0'0'894'1,"0"0"-400"12,0 0-156-13,0 0-149 16,0 0-42-16,0 0-147 14,0 0 0-14,-81-298 0 16,9 201 0-16,-2-9 0 15,2-12 0-15,11 8 0 16,17 13 0-16,18 21 0 13,21 19 0-13,5 34 0 15,9 14 0-15,39 9 0 23,9 3 0-23,9 45 0 0,-7 9 0 17,-20 21 0-17,-13 6 0 12,-26 10-14-12,0-2-2 18,-50 5 4-18,-24-4 9 13,-20-2-3-13,4-14 6 16,7-14 18-16,24-12 15 15,26-22-33-15,33-11 0 16,0-18 0-16,66 0 0 13,37-18 0-13,30-31 0 16,22-5 0-16,68-36-47 15,-44 19-410-15,-32 10-571 0</inkml:trace>
    </iact:actionData>
  </iact:action>
  <iact:action type="add" startTime="105563">
    <iact:property name="dataType"/>
    <iact:actionData xml:id="d33">
      <inkml:trace xmlns:inkml="http://www.w3.org/2003/InkML" xml:id="stk33" contextRef="#ctx0" brushRef="#br0">31742 9069 1579 0,'0'0'1015'7,"0"0"-371"8,0 0-113-15,0 0-204 16,0 0-327-16,0 0 0 13,0 0 0-13,0-8 0 17,0 71 0-17,3 18 0 14,-3 16 0-14,0 3 0 15,0 2 0-15,0-5 0 24,0-6 0-24,4-12 0 0,0-14 0 7,1-14 0 15,-1-17 0-22,7-22 0 0,15-12-92 14,-6-40-475-14,8-13-664 0</inkml:trace>
    </iact:actionData>
  </iact:action>
  <iact:action type="add" startTime="105817">
    <iact:property name="dataType"/>
    <iact:actionData xml:id="d34">
      <inkml:trace xmlns:inkml="http://www.w3.org/2003/InkML" xml:id="stk34" contextRef="#ctx0" brushRef="#br0">32304 8803 611 0,'0'0'2069'16,"0"0"-1330"-16,0 0-360 14,0 0-167-14,0 0-126 16,0 0-86-16,-83 270 0 23,92-164 0-23,4-1 0 0,7-3 0 8,-12-9 0 13,8-9 0-21,-8-14 0 0,1-11-32 16,-9-33-287-16,0-13-502 9,0-13-555-8</inkml:trace>
    </iact:actionData>
  </iact:action>
  <iact:action type="add" startTime="106030">
    <iact:property name="dataType"/>
    <iact:actionData xml:id="d35">
      <inkml:trace xmlns:inkml="http://www.w3.org/2003/InkML" xml:id="stk35" contextRef="#ctx0" brushRef="#br0">31646 9437 1846 0,'0'0'980'5,"0"0"-468"11,0 0-218-16,0 0-114 22,0 0-118-22,328-59-62 0,-118-9-164 9,-37 1-428 21,-27 8-730-30</inkml:trace>
    </iact:actionData>
  </iact:action>
  <iact:action type="add" startTime="106184">
    <iact:property name="dataType"/>
    <iact:actionData xml:id="d36">
      <inkml:trace xmlns:inkml="http://www.w3.org/2003/InkML" xml:id="stk36" contextRef="#ctx0" brushRef="#br0">32936 9411 316 0,'0'0'2345'8,"0"0"-1681"9,0 0-370-17,0 0-128 13,0 0-166-13,0 0-234 17,0 0-632-17</inkml:trace>
    </iact:actionData>
  </iact:action>
  <iact:action type="add" startTime="106959">
    <iact:property name="dataType"/>
    <iact:actionData xml:id="d37">
      <inkml:trace xmlns:inkml="http://www.w3.org/2003/InkML" xml:id="stk37" contextRef="#ctx0" brushRef="#br0">23348 11595 1726 0,'0'0'686'16,"0"0"-211"-16,0 0-161 14,0 0-28-14,0 0-157 15,0 0-72-15,0 0 34 15,186-101-85-15,-140 92 12 16,-5 9 5-16,-10 0-17 22,-14 30-5-22,-12 24 11 0,-5 18-10 14,-7 8 7-14,-48 10-9 15,-6-2 0-15,-4-3 4 16,8-11-3-16,15-13-1 15,9-17 8-14,20-14 7 12,13-13-23-13,0-13 8 16,31-4-4-16,39 0 4 15,26-4 0-15,11-25 0 14,7-3-49-14,17-21-235 16,-26 9-304-16,-31 6-264 0</inkml:trace>
    </iact:actionData>
  </iact:action>
  <iact:action type="add" startTime="107319">
    <iact:property name="dataType"/>
    <iact:actionData xml:id="d38">
      <inkml:trace xmlns:inkml="http://www.w3.org/2003/InkML" xml:id="stk38" contextRef="#ctx0" brushRef="#br0">23053 10963 1647 0,'0'0'583'16,"0"0"-191"-16,0 0 69 13,-321 88-251-13,244 23-67 19,16 60-3-19,22 65 22 12,23-3-86-12,16-18-49 15,22-22 57-15,55-49-57 23,28 3 3-23,32 1-12 0,21-32-18 9,21-45 8 12,13-36-8-21,7-35 0 0,9-21 5 17,-12-61-4-17,-12-29 16 12,-22-24 27-12,-40-21-23 17,-30-47-21-17,-62-52 0 14,-30-46 0-14,-35 29 0 15,-48 61 0-15,-2 75 0 15,-2 68 0-15,-34 18 0 15,-27 29 0-15,-34 21 0 15,-5 46 0-15,-28 148-66 16,38-8-403-16,46-5-673 0</inkml:trace>
    </iact:actionData>
  </iact:action>
  <iact:action type="add" startTime="107904">
    <iact:property name="dataType"/>
    <iact:actionData xml:id="d39">
      <inkml:trace xmlns:inkml="http://www.w3.org/2003/InkML" xml:id="stk39" contextRef="#ctx0" brushRef="#br0">26069 11827 1305 0,'0'0'932'9,"0"0"-310"5,0 0-106-14,0 0-157 16,0 0-184-16,0 0-59 14,0 0-45-14,-243 128-71 16,178 4 0-16,8 7 0 22,15 5 0-22,14-16 0 0,15-28 0 16,13-27 0-16,0-35 0 14,0-34 0-14,22-4 0 16,17-59 0-16,7-35 0 14,6-24 0-14,-1-22 0 16,1-16 0-15,-2-6 0 12,-10 1 0-13,-1 21 0 16,-13 31 0-16,-4 41 0 15,-13 39 0-15,0 29 0 14,-5 24 0-14,0 61 0 15,9 29 0-15,14 21 0 16,3 9 0-16,10-4 0 14,5-18 0-14,4-5 0 21,1-29 0-21,0-15 0 0,-15-23 0 16,0-24-111-16,-22-18-255 15,-13-8-145-15,-22-25-145 10,-28-10-338-10</inkml:trace>
    </iact:actionData>
  </iact:action>
  <iact:action type="add" startTime="108303">
    <iact:property name="dataType"/>
    <iact:actionData xml:id="d40">
      <inkml:trace xmlns:inkml="http://www.w3.org/2003/InkML" xml:id="stk40" contextRef="#ctx0" brushRef="#br0">25804 12437 1410 0,'0'0'808'15,"0"0"-233"-15,0 0-92 15,0 0-168-15,0 0-176 16,0 0-47-16,0 0-25 14,291-127-66-14,-153 95-2 16,50-13-157-16,-33 14-471 26,-28 1-532-26</inkml:trace>
    </iact:actionData>
  </iact:action>
  <iact:action type="add" startTime="108500">
    <iact:property name="dataType"/>
    <iact:actionData xml:id="d41">
      <inkml:trace xmlns:inkml="http://www.w3.org/2003/InkML" xml:id="stk41" contextRef="#ctx0" brushRef="#br0">27594 11683 1681 0,'0'0'812'5,"0"0"-215"12,0 0-81-17,0 0-243 12,0 0-56-12,0 0-217 17,0 0 0-17,46-76 0 22,-46 174 0-22,0 24 0 0,0 18 0 8,0 4 0 14,0-3 0-22,11-18 0 0,11-22 0 16,11-25 0-16,6-30-159 14,31-46-335-14,-13-8-432 17,0-46-211-17</inkml:trace>
    </iact:actionData>
  </iact:action>
  <iact:action type="add" startTime="108710">
    <iact:property name="dataType"/>
    <iact:actionData xml:id="d42">
      <inkml:trace xmlns:inkml="http://www.w3.org/2003/InkML" xml:id="stk42" contextRef="#ctx0" brushRef="#br0">28230 11548 1840 0,'0'0'904'13,"0"0"-287"-13,0 0-122 16,0 0-322-16,0 0-106 14,0 0-67-14,-74 246 0 22,65-124 0-22,9 3 0 0,0-9 0 16,0-9 0-16,26-17 0 16,-1-14-51-16,-6-26-242 14,-10-20-571-14,-9-26-446 0</inkml:trace>
    </iact:actionData>
  </iact:action>
  <iact:action type="add" startTime="108912">
    <iact:property name="dataType"/>
    <iact:actionData xml:id="d43">
      <inkml:trace xmlns:inkml="http://www.w3.org/2003/InkML" xml:id="stk43" contextRef="#ctx0" brushRef="#br0">27575 12214 1967 0,'0'0'831'15,"0"0"-367"-15,0 0-133 14,0 0-181-14,0 0-96 16,0 0-54-16,428-118-203 15,-262 65-441-15,-22 3-784 0</inkml:trace>
    </iact:actionData>
  </iact:action>
  <iact:action type="add" startTime="109055">
    <iact:property name="dataType"/>
    <iact:actionData xml:id="d44">
      <inkml:trace xmlns:inkml="http://www.w3.org/2003/InkML" xml:id="stk44" contextRef="#ctx0" brushRef="#br0">29253 12005 1513 0,'0'0'1334'14,"0"0"-741"-14,0 0-238 13,0 0-176-13,0 0-145 17,0 0-34-17,0 0-217 14,-48 91-449-14,0-53-739 0</inkml:trace>
    </iact:actionData>
  </iact:action>
  <iact:action type="add" startTime="109319">
    <iact:property name="dataType"/>
    <iact:actionData xml:id="d45">
      <inkml:trace xmlns:inkml="http://www.w3.org/2003/InkML" xml:id="stk45" contextRef="#ctx0" brushRef="#br0">24970 13497 1818 0,'0'0'711'12,"0"0"-176"-12,0 0-56 23,0 0-251-23,0 0-38 0,0 0-55 15,0 0-135-15,330 0 0 15,-44-30 0-15,116-25 0 15,50-8 0-15,-6-9 0 15,-59 4 0-15,-109 18 0 15,-80 8 0-15,-71 11 0 16,-44 15 0-16,-13-1 0 14,-24 8 0-14,-13-2 0 16,-33 11 0-16,0 0 0 14,-33 0-39-14,-72 20-467 16,7 6-435-16,-5 3-767 0</inkml:trace>
    </iact:actionData>
  </iact:action>
  <iact:action type="add" startTime="109617">
    <iact:property name="dataType"/>
    <iact:actionData xml:id="d46">
      <inkml:trace xmlns:inkml="http://www.w3.org/2003/InkML" xml:id="stk46" contextRef="#ctx0" brushRef="#br0">25313 13816 1844 0,'0'0'762'0,"0"0"-229"14,0 0-56-14,0 0-285 16,0 0-112-16,0 0 31 14,0 0-14-14,391-12-97 16,-83-34 0-16,81-16 0 14,39-8 0-14,-10-4 0 17,-62 1 0-17,-91 19 0 21,-69 8 0-21,-62 16 0 0,-36 4 0 15,-9 5 0-15,-14 1 0 14,-18 6 0-14,-27 7 0 18,-25 7 0-18,-5 0 0 12,0 0 0-12,0 0 0 17,0 0 0-17,8 0 0 13,1 0-54-13,4 0-714 17,2-14-1134-17</inkml:trace>
    </iact:actionData>
  </iact:action>
  <iact:action type="add" startTime="109947">
    <iact:property name="dataType"/>
    <iact:actionData xml:id="d47">
      <inkml:trace xmlns:inkml="http://www.w3.org/2003/InkML" xml:id="stk47" contextRef="#ctx0" brushRef="#br0">29083 13379 857 0,'0'0'1951'0,"0"0"-1370"0,0 0-386 15,0 0-195-15,0 0-143 16,0 0-564-16</inkml:trace>
    </iact:actionData>
  </iact:action>
  <iact:action type="add" startTime="114249">
    <iact:property name="dataType"/>
    <iact:actionData xml:id="d48">
      <inkml:trace xmlns:inkml="http://www.w3.org/2003/InkML" xml:id="stk48" contextRef="#ctx0" brushRef="#br0">1646 6017 1455 0,'0'0'475'22,"0"0"-191"-22,0 0 95 0,0 0-104 15,0 0-100-14,0 0-29 12,0 0-27-13,0 4 2 16,0-4-28-16,0 0-18 22,0 0 21-22,0 0-50 0,0 0-11 17,11 13-11-17,4 17-18 14,9 17 10-14,0 7-16 16,2 10 2-16,5-1 12 14,-14-6-14-14,3-16 0 17,-7-14 0-17,3-16 12 13,-3-11 3-13,11 0 0 16,11-50 37-16,17-23 47 14,14-21-81-14,12-20-6 15,1 0-6-15,-5 4 8 15,-10 16-10-15,-18 32-4 16,-18 26-58-16,-15 36-10 14,-13 36-278-14,0 33-382 16,-17 10-689-16</inkml:trace>
    </iact:actionData>
  </iact:action>
  <iact:action type="add" startTime="115396">
    <iact:property name="dataType"/>
    <iact:actionData xml:id="d49">
      <inkml:trace xmlns:inkml="http://www.w3.org/2003/InkML" xml:id="stk49" contextRef="#ctx0" brushRef="#br0">2011 6818 437 0,'0'0'150'17,"-90"274"-56"-17,57-110 42 14,9-11 5-14,24-1-18 16,0-5 13-16,11-12-7 16,40-3-21-16,21-12-5 14,17-14 37-14,10-14-18 16,21-16 1-16,2-16 21 14,14-23-41-14,8-20-10 16,11-17-34-16,16 0-34 22,6-17 14-22,4-33-32 0,3-9 8 14,-1-9-4-14,-8-8-11 16,-15-4 21-16,-14-5 1 14,-15-10 2-14,-17 2 12 15,-14-9-30-15,-17-3 5 14,-13-5-9-14,-13-13 4 18,-7-3 10-18,-23-12-16 13,-14-5 1-13,-13-5 18 17,0-1-6-17,-9 4 41 13,-39 20 23-13,-18 8-4 16,-19 17 21-16,-15 15-23 22,-16 14-28-22,-7 15 2 0,-8 18-44 16,-2 17 4-16,-7 13-5 13,-4 8-13-13,-9 0-18 17,2 3-59-17,7 27-21 14,-5 8-10-14,-28 22-99 17,29-9-156-17,27-5-275 0</inkml:trace>
    </iact:actionData>
  </iact:action>
  <iact:action type="add" startTime="116644">
    <iact:property name="dataType"/>
    <iact:actionData xml:id="d50">
      <inkml:trace xmlns:inkml="http://www.w3.org/2003/InkML" xml:id="stk50" contextRef="#ctx0" brushRef="#br0">23499 7051 884 0,'0'0'211'23,"0"0"-120"-23,0 0 103 0,-273-38-49 8,194 38-94 15,0 0 19-23,-4 0-23 0,9 4-18 14,-11 21 26-14,2 9-24 15,-5 8-2-15,1 5 11 14,-1 12-28-14,1 5 15 15,6 12-27-15,15 10 1 15,10 2 12-15,21 14-13 18,4 4-1-18,16 8 0 12,15 9-27-12,0 10 4 17,0-2-27-17,15 8-19 14,16 1 61-14,-5-1-24 15,7-7 9-15,4-3 5 22,6-15-5-22,3-8 22 0,11-14-2 16,0-11 4-16,13-14 16 13,6-12 0-13,10-12 10 17,1-10 5-17,16-11-18 13,-7-10 9-13,9-6-22 17,2-6 6-17,0 0 8 14,9 0-8-14,2 0 1 16,-7-23 15-16,3 2-9 13,-3 0 12-13,-1-8-16 17,-8-1-9-17,6-4 32 14,-8-4-10-14,-4-4 16 16,-4-5 0-16,-2-8-6 22,-5-4 0-22,-4-5-4 0,-11-5-7 9,-9-1 25 12,-9-12-32-21,-15 3 5 0,-4-7-5 16,-13-7-7-16,-16-4 11 14,-4-5-18-14,0-8-7 16,-35-4-2-16,-28-6 18 15,-16 1-2-15,-21 5 27 14,-5 4 24-14,-4 9 18 14,-12 8-27-14,-1 8 0 16,-5 6 22-16,-2 12-40 15,7 19-8-15,4 12-19 16,13 19-4-16,-11 17-91 15,35 0-195-15,27 0-312 0</inkml:trace>
    </iact:actionData>
  </iact:action>
  <iact:action type="add" startTime="117358">
    <iact:property name="dataType"/>
    <iact:actionData xml:id="d51">
      <inkml:trace xmlns:inkml="http://www.w3.org/2003/InkML" xml:id="stk51" contextRef="#ctx0" brushRef="#br0">24251 7704 1800 0,'0'0'493'6,"0"0"-377"11,0 0 59-17,0 0-175 14,0 0-501-14</inkml:trace>
    </iact:actionData>
  </iact:action>
  <iact:action type="add" startTime="120451">
    <iact:property name="dataType"/>
    <iact:actionData xml:id="d52">
      <inkml:trace xmlns:inkml="http://www.w3.org/2003/InkML" xml:id="stk52" contextRef="#ctx0" brushRef="#br0">10904 15789 1587 0,'0'0'665'7,"0"0"-429"8,0 0 49-15,0 0-24 16,0 0-111-16,0 0-27 22,0 0 32-22,21-173 25 0,-16 169-72 8,-5 1-10 14,0 3-11-22,0 0-42 0,0 16-2 14,-15 43-43-14,-12 17 1 15,-8 35-2-15,-6 15 2 16,2 14-1-16,-3-7 9 15,7-7-8-15,0-15 2 14,15-27-3-14,9-24-4 16,5-27-2-16,6-21 6 14,0-12 0-14,0 0 12 16,0-42-11-16,0-21 14 22,15-26-15-22,3-17-1 0,-1-18 1 8,14-3 7 8,-5-17-5-16,5 9 4 21,-1 13-5-20,-6 29 14-1,0 29-15 13,-15 26-4-13,-5 25 2 17,3 13 2-17,-3 0 0 13,1 47 6-13,8 29-4 17,11 21 7-17,4 18-9 14,5 11 0-14,11 3-9 16,-3-5 10-16,5-3-1 13,-2-16 8-13,-3-20-8 17,-6-21-21-17,-13-22-39 22,-13-25-41-22,-2-17-17 0,-7 0-106 7,-11-59-123 9,-31-5-583-16,-4-16-751 0</inkml:trace>
    </iact:actionData>
  </iact:action>
  <iact:action type="add" startTime="120992">
    <iact:property name="dataType"/>
    <iact:actionData xml:id="d53">
      <inkml:trace xmlns:inkml="http://www.w3.org/2003/InkML" xml:id="stk53" contextRef="#ctx0" brushRef="#br0">10670 16291 1684 0,'0'0'692'15,"0"0"-485"-15,0 0 66 13,0 0-113-13,0 0-81 16,0 0-46-16,260-30-33 15,-138-20-35-15,-21 13-346 17,-18 0-1072-17</inkml:trace>
    </iact:actionData>
  </iact:action>
  <iact:action type="add" startTime="121321">
    <iact:property name="dataType"/>
    <iact:actionData xml:id="d54">
      <inkml:trace xmlns:inkml="http://www.w3.org/2003/InkML" xml:id="stk54" contextRef="#ctx0" brushRef="#br0">11975 16333 1450 0,'0'0'617'0,"0"0"-239"0,0 0 170 15,0 0-284-15,0 0-46 14,0 0-12-14,0 0-67 17,-84 0-38-17,78 0-32 14,6 0-27-14,0 0 1 16,0 0-38-16,28 0-4 13,49-4 3-13,30 0-2 17,44-3-2-17,28-1 9 13,20 6-9-13,-2-10 0 17,-18 3-35-17,-33 0-10 22,-41 3 6-22,-44 4-12 0,-32-7 33 16,-29-2 18-16,0 1 6 13,-7 2-6-13,-23-19-14 17,-14 7 10-17,-4-16-2 13,4 7 6-13,-2-1 0 17,5 5 7-17,12 4-7 14,5 4 29-14,15 4-13 15,5 13 10-15,4-8-9 15,0 8-16-15,0 0 7 16,26 0-7-16,9 0-1 13,11 25 18-13,9 5-18 18,-14 8-1-18,-8 8-10 22,-11 3 7-22,-16-3 4 0,-6 10 7 14,0-6-6-14,-19 5 8 15,-18-1-9-15,-3-7-17 16,8-9-50-16,27-12-181 14,5-17-257-14,0-9-428 0</inkml:trace>
    </iact:actionData>
  </iact:action>
  <iact:action type="add" startTime="121864">
    <iact:property name="dataType"/>
    <iact:actionData xml:id="d55">
      <inkml:trace xmlns:inkml="http://www.w3.org/2003/InkML" xml:id="stk55" contextRef="#ctx0" brushRef="#br0">14204 15845 1714 0,'0'0'848'20,"0"0"-316"-20,0 0-64 0,0 0-223 14,0 0-164-14,0 0-20 18,0 0-8-18,-13 118-31 13,13-29 20-13,0 8-24 16,0 15-6-16,0-17-12 14,8 1 0-14,3-16 0 16,0-13 0-16,-9-29 0 14,3-8 0-14,-5-13 0 16,0-17 0-16,0 0 0 13,0 0 0-13,0-38 0 16,-5-26 0-16,-19-11 0 23,-4-18 0-23,2-13 0 0,0-8 0 9,8 2 0 12,9 10 0-21,5 17 0 0,4 22 0 15,0 17 0-15,4 11 0 16,27 14 0-16,13 1 0 17,10 7 0-17,7 13 0 11,1 0 0-11,-1 4 0 17,-7 30 0-17,-16 17 0 13,-21 8-14-12,-17 5-22 14,0 3 29-15,-35 1-7 15,-24-6 14-15,-6-1 0 16,3-17 0-16,10-12 13 22,15-5-2-22,13-19 1 0,15-8 4 8,9 0-14 13,0 0 15-21,0 0-17 0,20 0 0 16,21 0 0-16,20-8 0 15,20-12 0-15,9 13 0 16,8 7-21-16,-4 0 0 13,-4 6-18-13,-25 25-41 17,-14 18 38-17,-30 6-9 14,-16 0 42-14,-5 0 8 16,-18 3 2-16,-36-11 27 14,-12 0 12-14,-4-18-10 16,0-11 44-16,9-10-50 14,9-8-8-14,8 0 5 22,11-5-21-22,22-24-63 0,11-13-240 16,0 8-579-16,26 4-962 0</inkml:trace>
    </iact:actionData>
  </iact:action>
  <iact:action type="add" startTime="122960">
    <iact:property name="dataType"/>
    <iact:actionData xml:id="d56">
      <inkml:trace xmlns:inkml="http://www.w3.org/2003/InkML" xml:id="stk56" contextRef="#ctx0" brushRef="#br0">15602 16158 1237 0,'0'0'556'12,"0"0"-189"-12,0 0 24 17,0 0-27-17,0 0-132 14,0 0-18-14,0 0 0 16,-159-21-62-16,159 21-49 22,0 0-34-22,0 0-30 0,33 0 3 14,37 0-22-14,43 0-20 16,73-8 27-16,70-3-27 16,-9-4 6-16,-22 0-6 14,-35 0-15-14,-61 3 6 16,-7 3-24-16,-10-12-15 14,-47 8 31-14,-36 1 13 15,-29-6 4-15,0 6 0 14,-53-17 3-13,-8 12-9 15,-4-13-2-16,-1 4-7 14,9 5 8-14,9 0 5 16,15 9 2-16,18 4 19 14,8 3 11-14,7 5-1 22,0 0-26-22,18 0 4 0,23 0-11 17,12 17 5-17,-1 12-1 13,1 13 6-13,-16 5-6 16,-4 8 4-16,-20 0-4 14,-9 4 0-14,-4 4 20 16,0-5-11-16,-22-12 4 14,-17-6-13-14,0-3-1 17,-5-8-43-17,-4-29-163 13,15 0-389-13,9 0-668 0</inkml:trace>
    </iact:actionData>
  </iact:action>
  <iact:action type="add" startTime="123635">
    <iact:property name="dataType"/>
    <iact:actionData xml:id="d57">
      <inkml:trace xmlns:inkml="http://www.w3.org/2003/InkML" xml:id="stk57" contextRef="#ctx0" brushRef="#br0">18398 15487 1493 0,'0'0'835'0,"0"0"-286"0,0 0-99 14,0 0-89-14,0 0-157 16,0 0-75-16,0 0-54 15,-13-27-75-15,13 74 0 15,0 20 0-15,0 22 0 14,0 17 0-14,0-4 0 16,8 3 0-16,5-16 0 14,1-17 0-14,1-13 0 16,-4-23 0-16,-7-18 0 14,-4-7 0-14,0-11 0 15,0 0 0-15,0-29 0 23,0-29 0-23,0-13 0 0,-15-18 0 13,-5-8 0-13,11-8 0 17,1-1 0-17,8 9 0 14,0 13 0-14,0 24 0 16,13 7 0-16,22 21 0 14,11 6 0-14,11 8 0 16,12 9 0-16,8 9 0 14,4 0 0-14,-3 0 0 16,-8 0-3-16,-13 9-210 14,-24 12-258-14,-11 15-96 16,-22 10-51-16,-35-5-32 16,-13 3-745-16</inkml:trace>
    </iact:actionData>
  </iact:action>
  <iact:action type="add" startTime="124019">
    <iact:property name="dataType"/>
    <iact:actionData xml:id="d58">
      <inkml:trace xmlns:inkml="http://www.w3.org/2003/InkML" xml:id="stk58" contextRef="#ctx0" brushRef="#br0">18496 15845 525 0,'0'0'907'20,"0"0"-581"-20,0 0-25 0,0 0-4 16,0 0-86-16,0 0-38 14,0 0-5-14,127 85-63 16,-33-85-81-16,76-35-24 14,-17-3-278-14,-22 1-491 0</inkml:trace>
    </iact:actionData>
  </iact:action>
  <iact:action type="add" startTime="124243">
    <iact:property name="dataType"/>
    <iact:actionData xml:id="d59">
      <inkml:trace xmlns:inkml="http://www.w3.org/2003/InkML" xml:id="stk59" contextRef="#ctx0" brushRef="#br0">19674 16018 1748 0,'0'0'609'1,"0"0"-429"-1,0 0 148 13,0 0-104-13,0 0-86 16,0 0-51-16,0 0-47 14,168 17-6-14,-104-17-31 16,10 0 6-16,11 0 5 14,18 0-14-14,11 0-7 16,10 0-49-16,-8-17-44 22,-2-4 21-22,-12 0-44 0,-12-17-161 8,-14 4-67 14,-25-4-202-22,-12 0 35 0,-26 4 151 14,-13 9 367-14,0-9 4 16,-9 9 488-16,-30 4-91 14,0-5 124-14,-5 9-155 16,5-4-49-16,4 5-51 14,4 7-80-14,7-4-20 16,9 9-49-16,10 4-46 13,-1 0 8-13,6 0-53 17,0 0-14-17,0 0-16 16,15 0 8-16,20 17-13 13,22 8 5-13,9 1-3 17,10 7 2-17,-6-3 1 15,-9 7 0-15,-13 1 0 16,-17 5 0-16,-22 4 5 21,-9 4-5-21,0 4 0 0,-35 12 4 14,-22-13-4-14,-4 7 0 16,-5-5-7-16,5-9-71 14,15-7-146-14,26-4-241 17,14-26-319-17,6-3-419 0</inkml:trace>
    </iact:actionData>
  </iact:action>
  <iact:action type="add" startTime="125009">
    <iact:property name="dataType"/>
    <iact:actionData xml:id="d60">
      <inkml:trace xmlns:inkml="http://www.w3.org/2003/InkML" xml:id="stk60" contextRef="#ctx0" brushRef="#br0">22336 15268 1884 0,'0'0'784'0,"0"0"-281"14,0 0-154-14,0 0-117 16,0 0-127-16,0 0-21 14,0 0-22-14,0 104 31 16,0-26-93-16,0 17 0 14,0 11 0-14,0 3 0 16,0 2 0-16,0-6 0 13,-4-13 0-12,4-11 0 14,0-7 0-15,0-27 0 23,0-26-12-23,26-21-143 0,-2-11-370 8,13-26-459-8</inkml:trace>
    </iact:actionData>
  </iact:action>
  <iact:action type="add" startTime="125255">
    <iact:property name="dataType"/>
    <iact:actionData xml:id="d61">
      <inkml:trace xmlns:inkml="http://www.w3.org/2003/InkML" xml:id="stk61" contextRef="#ctx0" brushRef="#br0">22854 15310 1711 0,'0'0'777'16,"0"0"-175"-16,0 0-241 13,0 0-64-13,0 0-192 17,0 0-3-17,0 0 39 22,-9 223-141-22,9-135 0 0,0 5 0 16,0 0 0-16,0-17 0 14,0-4 0-14,0-9 0 16,0-16-39-16,0-13-137 14,0-34-173-14,0 0-283 17,0 0-300-17</inkml:trace>
    </iact:actionData>
  </iact:action>
  <iact:action type="add" startTime="125482">
    <iact:property name="dataType"/>
    <iact:actionData xml:id="d62">
      <inkml:trace xmlns:inkml="http://www.w3.org/2003/InkML" xml:id="stk62" contextRef="#ctx0" brushRef="#br0">22205 15812 1935 0,'0'0'825'7,"0"0"-335"7,0 0-176-14,0 0-110 16,0 0-115-16,0 0-26 22,323-26-38-22,-189 13-25 0,-8-4-80 16,-19 0-184-16,-10 0-106 14,-36-4-346-14,-33 4-330 0</inkml:trace>
    </iact:actionData>
  </iact:action>
  <iact:action type="add" startTime="140677">
    <iact:property name="dataType"/>
    <iact:actionData xml:id="d63">
      <inkml:trace xmlns:inkml="http://www.w3.org/2003/InkML" xml:id="stk63" contextRef="#ctx0" brushRef="#br0">11870 15187 814 0,'0'0'503'14,"0"0"-191"-14,0 0 26 16,0 0 48-16,35-126-40 16,-27 105-53-16,-1 0-9 22,-7 7-71-22,4 6-36 0,-4 4-54 8,0 4-36 14,0 0-30-21,0 0-48-1,0 4 3 14,0 30-7-14,-19 13-4 16,-1 3 2-16,5 6-3 14,10-10-1-14,5-8 1 16,0-17-11-16,0-3 11 12,13-6-1-12,18-6 1 18,13-4-1-18,4 5-3 22,2-5 4-22,2 7-1 0,5 9-10 6,-11 0 4 16,-9 13-25-22,-10 5 4 0,-21 2 26 17,-6 1-4-17,0 7 6 13,-11-1-1-13,-32 2 7 18,-1-9-6-18,-6-9 0 13,1-15-22-13,1-14-111 15,-13-22-200-15,22-37-400 11,-7-4-284-11</inkml:trace>
    </iact:actionData>
  </iact:action>
  <iact:action type="add" startTime="141098">
    <iact:property name="dataType"/>
    <iact:actionData xml:id="d64">
      <inkml:trace xmlns:inkml="http://www.w3.org/2003/InkML" xml:id="stk64" contextRef="#ctx0" brushRef="#br0">11865 15146 1558 0,'0'0'820'14,"0"0"-568"-14,0 0 14 22,0 0-82-22,0 0-142 0,0 0-38 9,304-203-4 14,-243 168-293-23,-8 11-515 0</inkml:trace>
    </iact:actionData>
  </iact:action>
  <iact:action type="add" startTime="141256">
    <iact:property name="dataType"/>
    <iact:actionData xml:id="d65">
      <inkml:trace xmlns:inkml="http://www.w3.org/2003/InkML" xml:id="stk65" contextRef="#ctx0" brushRef="#br0">12556 15064 1367 0,'0'0'800'14,"0"0"-549"-14,0 0-40 16,0 0 39-16,0 0-125 14,0 0-11-14,0 0 16 16,13 270-53-16,4-223-31 20,3 3-40-20,13-16 3 0,11-19-3 16,8-15 1-16,5 0-4 14,-5-3 17-14,-6-43-19 17,-9-5 16-17,-8-2 41 14,-20-2 62-14,-9 5 53 15,0-9-71-14,-14 7-51 14,-23 5-3-15,-2 18-48 17,2 13 9-17,0 16-9 11,-7 0-150-11,13 21-400 18,5 8-716-18</inkml:trace>
    </iact:actionData>
  </iact:action>
  <iact:action type="add" startTime="141850">
    <iact:property name="dataType"/>
    <iact:actionData xml:id="d66">
      <inkml:trace xmlns:inkml="http://www.w3.org/2003/InkML" xml:id="stk66" contextRef="#ctx0" brushRef="#br0">15312 15205 742 0,'0'0'951'13,"0"0"-406"-13,0 0-38 17,0 0-147-17,0 0-47 20,0 0-100-20,0 0-63 0,6-59-60 9,-6 59-59 14,-6 24-11-23,-5 11-20 0,7 9-6 14,4 2 0-14,0-5 6 15,4-3-7-15,29-8 7 14,10-3 1-14,-1-10 6 16,2 0-7-16,-3-5-16 15,1 6 2-15,4-6 11 15,-11 5-10-15,-3 4-11 14,-8 0-14-14,-15 5 10 16,-9 3-8-16,0 1 21 22,-17 3 9-22,-40 5 12 0,-9-9-8 9,-10-3 2 11,1-9-172-20,-8-17-132 0,22-21-425 11,11-22-681-11</inkml:trace>
    </iact:actionData>
  </iact:action>
  <iact:action type="add" startTime="142209">
    <iact:property name="dataType"/>
    <iact:actionData xml:id="d67">
      <inkml:trace xmlns:inkml="http://www.w3.org/2003/InkML" xml:id="stk67" contextRef="#ctx0" brushRef="#br0">15384 15196 479 0,'0'0'1588'14,"0"0"-1079"-14,0 0-240 16,0 0 3-16,0 0-94 15,0 0-61-15,0 0-41 15,243-135-46-15,-195 114-30 22,0 4-112-22,22 8-209 0,-5-8-521 11,-6 5-335-11</inkml:trace>
    </iact:actionData>
  </iact:action>
  <iact:action type="add" startTime="142391">
    <iact:property name="dataType"/>
    <iact:actionData xml:id="d68">
      <inkml:trace xmlns:inkml="http://www.w3.org/2003/InkML" xml:id="stk68" contextRef="#ctx0" brushRef="#br0">16206 14976 846 0,'0'0'679'6,"0"0"-328"9,0 0 11-15,0 0-17 14,0 0-54-14,0 0-73 23,0 0-48-23,22 59-6 0,-18-21-35 7,0 9-46 16,5 3-55-23,0 2-20 0,4-6 2 14,7-7-2-14,8-12-8 16,0-7 7-16,14-17-6 14,4-3 14-14,-3 0-15 16,6-12 0-16,-10-19 12 14,-13-7-12-14,-6 1 31 16,-9-6 43-16,-11 1-2 15,0 4-2-15,0-5-41 15,-26 1-14-15,-5 8-2 22,-13 13-11-22,-4 0-2 0,-4 21 0 8,4 0-56 9,-25 12-156-17,17 18-387 28,8-4-747-28</inkml:trace>
    </iact:actionData>
  </iact:action>
  <iact:action type="add" startTime="143357">
    <iact:property name="dataType"/>
    <iact:actionData xml:id="d69">
      <inkml:trace xmlns:inkml="http://www.w3.org/2003/InkML" xml:id="stk69" contextRef="#ctx0" brushRef="#br0">19993 14786 396 0,'0'0'1258'9,"0"0"-719"5,0 0-179-14,0 0 5 16,0 0-161-16,0 0-42 14,0 0-46-14,-98 30-17 16,61 33 45-16,2 13-46 21,8 13-32-21,19 4-26 0,8-8-39 17,0-9 15-17,50-11-16 14,26-18-27-14,16-18 27 16,4-26-57-16,-2-3-18 15,-15 0 32-15,-22-24 14 15,-33-13 28-15,-18 1 2 14,-6-2 0-14,-21-1 69 15,-38 1-35-15,-3 13-19 15,1 12-2-15,0 13-14 16,4 9 0-16,27 39-100 14,30 22-191-14,0-9-285 16,26-10-407-16</inkml:trace>
    </iact:actionData>
  </iact:action>
  <iact:action type="add" startTime="143713">
    <iact:property name="dataType"/>
    <iact:actionData xml:id="d70">
      <inkml:trace xmlns:inkml="http://www.w3.org/2003/InkML" xml:id="stk70" contextRef="#ctx0" brushRef="#br0">20776 15103 1365 0,'0'0'915'13,"0"0"-348"-13,0 0-271 16,0 0-87-16,0 0-128 14,0 0-63-14,0 0 3 16,-66 165-21-16,94-138 1 13,14-15 0-12,2-9-1 15,8-3-1-16,-8 0 0 15,-14-29 2-15,-10-9 13 16,-16-4-14-16,-4-1 11 14,0-8 80-14,-37 5-49 21,-15-1-13-21,-1 14-29 0,1 19-57 15,15 11-303-15,26 3-1145 21</inkml:trace>
    </iact:actionData>
  </iact:action>
  <iact:action type="add" startTime="144244">
    <iact:property name="dataType"/>
    <iact:actionData xml:id="d71">
      <inkml:trace xmlns:inkml="http://www.w3.org/2003/InkML" xml:id="stk71" contextRef="#ctx0" brushRef="#br0">24028 15684 1380 0,'0'0'702'0,"0"0"-158"15,0 0-65-15,0 0-139 15,0 0-156-15,0 0-55 16,0 0-54-16,122-46-33 13,-19 29-10-13,17 5-32 17,0-5-81-17,2 8-273 14,-30 0-548-14,-39 6-691 23</inkml:trace>
    </iact:actionData>
  </iact:action>
  <iact:action type="add" startTime="144417">
    <iact:property name="dataType"/>
    <iact:actionData xml:id="d72">
      <inkml:trace xmlns:inkml="http://www.w3.org/2003/InkML" xml:id="stk72" contextRef="#ctx0" brushRef="#br0">24285 16039 1713 0,'0'0'753'15,"0"0"-443"-15,0 0 15 8,0 0 3 14,0 0-191-22,261 0-73 0,-159-16-64 14,40-27-21-14,-24 5-307 11,-19 0-759-11</inkml:trace>
    </iact:actionData>
  </iact:action>
  <iact:action type="add" startTime="144740">
    <iact:property name="dataType"/>
    <iact:actionData xml:id="d73">
      <inkml:trace xmlns:inkml="http://www.w3.org/2003/InkML" xml:id="stk73" contextRef="#ctx0" brushRef="#br0">25793 14816 1684 0,'0'0'796'13,"0"0"-242"-13,0 0-180 17,0 0-130-17,0 0-136 22,0 0-40-22,0 0 1 0,-17 181 13 8,17-71-7 14,0 13-33-22,0 1-42 0,0-1 0 16,9 0 0-16,6-22 0 14,0 5 0-14,-4-30 0 16,5-9 0-16,-3-16 0 14,9-21-83-14,12-30-262 16,1-8-371-16,-4-39-534 32</inkml:trace>
    </iact:actionData>
  </iact:action>
  <iact:action type="add" startTime="145010">
    <iact:property name="dataType"/>
    <iact:actionData xml:id="d74">
      <inkml:trace xmlns:inkml="http://www.w3.org/2003/InkML" xml:id="stk74" contextRef="#ctx0" brushRef="#br0">26464 14853 1759 0,'0'0'713'0,"0"0"-154"16,0 0-216-16,0 0-139 14,0 0-120-14,0 0 58 16,0 0-7-16,-96 254 22 14,79-131-157-14,-1 1 0 16,14 2 0-16,4 3 0 14,0-8 0-14,15-6 0 16,35-13 0-16,12-14 0 14,3-20 0-14,5-22 0 16,-2-21 0-16,-3-25 0 15,-3 0 0-15,-19-29 0 15,1-28 0-15,-20-17 0 23,-13-2 0-23,-11-17 0 0,0 8 0 13,-44 14 0-13,-23 20 0 16,-6 13 0-16,-18 38 0 14,1 0 0-14,7 38 0 16,17 21 0-16,23 13-96 14,43 4-368-14,0-21-345 16,48-25-669-16</inkml:trace>
    </iact:actionData>
  </iact:action>
  <iact:action type="add" startTime="145400">
    <iact:property name="dataType"/>
    <iact:actionData xml:id="d75">
      <inkml:trace xmlns:inkml="http://www.w3.org/2003/InkML" xml:id="stk75" contextRef="#ctx0" brushRef="#br0">27599 15345 2203 0,'0'0'873'0,"0"0"-389"16,0 0-224-16,0 0-91 14,0 0-62-14,-44 238-107 16,44-137 0-16,0-12 0 13,0-5 0-13,35-11 0 17,20-18 0-17,17-17 0 14,17-22 0-14,5-16 0 16,-8 0 0-16,-12-38 0 14,-17-13 0-14,-27-16 0 16,-25-9 0-16,-5-17 0 15,-27-9 0-15,-34 5 0 15,-17-8 0-15,-8 20 0 22,8 17 0-22,5 24 0 0,28 27 0 16,31 17-150-16,14 0-558 8,0 0-1010-8</inkml:trace>
    </iact:actionData>
  </iact:action>
  <iact:action type="add" startTime="145708">
    <iact:property name="dataType"/>
    <iact:actionData xml:id="d76">
      <inkml:trace xmlns:inkml="http://www.w3.org/2003/InkML" xml:id="stk76" contextRef="#ctx0" brushRef="#br0">28838 15518 2329 0,'0'0'840'15,"0"0"-284"-15,0 0-185 14,0 0-371-14,0 0 0 17,0 0 0-17,0 0-171 15,-31-41-1188-15</inkml:trace>
    </iact:actionData>
  </iact:action>
</iact:actions>
</file>

<file path=ppt/ink/inkAction1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3-09-27T03:47:05.48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835">
    <iact:property name="dataType"/>
    <iact:actionData xml:id="d0">
      <inkml:trace xmlns:inkml="http://www.w3.org/2003/InkML" xml:id="stk0" contextRef="#ctx0" brushRef="#br0">1329 2012 2399 0,'0'0'712'7,"0"0"-500"10,0 0 8-17,0 0-96 14,0 0-94-14,0 0-29 16,0 0 24-16,0-8-25 14,17 3 15-14,3 5 0 16,6-8-3-16,-6-1 7 21,4-3-19-21,-2-1-5 0,-2 5-5 9,-1 3-13 12,7 1-17-21,1 4 2 0,3 0-4 16,-3 0 9-16,1 17-10 15,5 8-1-15,-1 1 38 15,-3-5-3-15,-5 5 2 15,-4-6 7-15,-12 1-5 16,1-3-1-16,0-1 5 13,0 0 1-13,2-10 3 17,2 2 3-17,4-4 9 13,-6-1 0-12,-2-4-8 15,10 0 13-16,3 4-20 23,-2 0 0-23,17 13-6 0,-6 4 6 7,4 14 0 14,-9 6 0-20,-13 4 1-1,-13 4 11 9,0 1 4 12,-13 5 25-21,-40-2-5 0,-3-7-24 14,-10-12-12-14,-4-4-27 16,-28-30-155-16,17 0-475 15,13 0-669-15</inkml:trace>
    </iact:actionData>
  </iact:action>
  <iact:action type="add" startTime="2377">
    <iact:property name="dataType"/>
    <iact:actionData xml:id="d1">
      <inkml:trace xmlns:inkml="http://www.w3.org/2003/InkML" xml:id="stk1" contextRef="#ctx0" brushRef="#br0">1624 1511 1620 0,'0'0'578'0,"0"0"-319"0,0 0 205 14,0 0-298-14,-304-105-41 16,223 105 12-16,-8 17-26 14,6 42-18-14,-9 21 3 15,7 28-19-15,10 22 2 14,14 23-23-14,17 16-13 17,20 11 4-17,24 4-35 14,0-5-3-14,51-6 4 16,27-12-11-16,32-17 2 14,21-23 5-14,28-30-9 17,12-30 16-17,10-32-16 21,9-29-1-21,-6-22 1 0,-5-58 0 17,-11-23 12-17,-23-23 2 12,-30-14 17-12,-29-13-7 17,-27-11-24-17,-29-16 0 14,-25-2 0-14,-5-3 0 15,-24 10 0-15,-38 24 0 16,-21 20 0-16,-17 34 0 14,-14 32 0-14,-17 39 0 14,-11 26 0-14,-24 85 0 16,26 18-239-16,42 2-768 0</inkml:trace>
    </iact:actionData>
  </iact:action>
  <iact:action type="add" startTime="2857">
    <iact:property name="dataType"/>
    <iact:actionData xml:id="d2">
      <inkml:trace xmlns:inkml="http://www.w3.org/2003/InkML" xml:id="stk2" contextRef="#ctx0" brushRef="#br0">4972 2308 1886 0,'0'0'640'16,"0"0"-150"-16,0 0-17 14,0 0-168-14,0 0-196 16,0 0-83-16,0 0 1 22,-162 239-5-22,110-70 11 0,-3 9-33 8,3-5 14 14,8-29-6-22,18-30-8 0,4-40 0 13,13-36 2-13,9-37 4 16,0-1 25-16,0-67-7 15,5-28-24-15,21-34 0 17,0-15 0-17,5-12 0 13,-5 0 0-13,2 12 0 15,-4 21 0-15,-6 32 0 15,-14 41 0-15,1 33 0 16,1 17 0-16,3 29 0 15,6 54 0-15,12 25 0 23,14 21 0-23,-2 10 0 0,7 1 0 14,5-14 0-14,-12-20 0 16,-4-24-47-16,-18-26-178 13,-8-42-232-13,-9-14 73 17,-13-40-192-17,-35-34-179 15,4 4-304-15</inkml:trace>
    </iact:actionData>
  </iact:action>
  <iact:action type="add" startTime="3211">
    <iact:property name="dataType"/>
    <iact:actionData xml:id="d3">
      <inkml:trace xmlns:inkml="http://www.w3.org/2003/InkML" xml:id="stk3" contextRef="#ctx0" brushRef="#br0">4782 2918 842 0,'0'0'753'5,"0"0"-111"11,0 0-110-16,0 0-277 14,0 0-74-14,0 0-6 17,0 0-34-17,94 35-61 21,7-23-46-21,17-12-34 0,13 0-132 9,50-29-190 6,-28-13-404-15,-24 4-268 1</inkml:trace>
    </iact:actionData>
  </iact:action>
  <iact:action type="add" startTime="3354">
    <iact:property name="dataType"/>
    <iact:actionData xml:id="d4">
      <inkml:trace xmlns:inkml="http://www.w3.org/2003/InkML" xml:id="stk4" contextRef="#ctx0" brushRef="#br0">5851 2762 1295 0,'0'0'961'5,"0"0"-276"11,0 0-302-16,0 0-76 16,0 0-116-16,0 0-100 14,0 0-46-14,-234 115-37 15,208-56 1-15,4 8 4 15,13-8-13-15,5-4 0 15,4-17 8-15,0-20-8 14,46-18-54-14,15 0 12 17,9-47 34-17,8-25 8 22,-12-17 12-22,-11-12 11 0,-18-13 43 8,-13-5-6 14,-20 9-17-22,-4 13-43 0,0 21 0 13,0 30 0-13,-4 27 0 17,-16 19 0-17,0 4 0 14,5 57 0-14,-7 22 0 16,5 26 0-16,10 11 0 14,7 8 0-14,0-10 0 16,40-12 0-15,32-21 0 12,15-23 0-13,29-21-84 16,6-33-77-16,3-8-88 22,-3-27 60-22,-12-33 68 0,-27-7 88 16,-22-10 33-16,-26-3 99 14,-22 1 87-14,-13 6-29 16,0 14-34-16,-18 17 8 13,-21 13-35-13,4 21-51 16,-11 8-45-16,5 24 0 15,-7 43 0-15,6 18 0 16,5 9 0-16,17-6 0 14,16-12 0-14,4-20 0 15,0-18 0-15,44-30 0 15,10-8 0-15,12-22 0 16,13-41 0-16,-5-18 0 14,-11-16 0-14,-15-8 0 24,-15-10 0-24,-18-5 0 0,-10 4 0 14,-5 5 0-14,0 21 0 16,0 22 0-16,-20 35 0 14,5 25 0-14,-7 8 0 17,-2 55 0-17,4 39 0 12,-6 23 0-12,11 24 0 16,10 3 0-16,5 0 0 14,0-9 0-14,35-8 0 16,85 10-107-16,-6-40-367 14,9-33-415-14</inkml:trace>
    </iact:actionData>
  </iact:action>
  <iact:action type="add" startTime="4329">
    <iact:property name="dataType"/>
    <iact:actionData xml:id="d5">
      <inkml:trace xmlns:inkml="http://www.w3.org/2003/InkML" xml:id="stk5" contextRef="#ctx0" brushRef="#br0">9498 3105 1350 0,'0'0'646'0,"0"0"-182"14,0 0 55-14,0 0-166 16,131-241-125-16,-131 195-43 14,0 8-52-14,-41 12-31 16,-14 17-21-16,-21 9-46 14,-1 9-35-14,-4 46 0 16,5 25 0-16,15 13 0 21,24 4 0-21,19-6 0 0,18-12 0 9,0-23 0 12,50-21 0-21,16-28-3 0,10-7 3 16,5-22 3-15,-11-38-3 13,-9-5 0-14,-8-9 0 17,-16 6 0-17,-13 5 0 13,-11 16 0-13,0 9 0 16,-13 22 0-16,0 11 0 14,0 5 0-14,0 5 0 16,5 37 0-16,6 17 0 14,17 4 0-14,20 5 0 16,18-9-33-16,23-17-210 14,18-14-219-14,70-28-82 15,-32 0-196-15,-19-28-23 0</inkml:trace>
    </iact:actionData>
  </iact:action>
  <iact:action type="add" startTime="4674">
    <iact:property name="dataType"/>
    <iact:actionData xml:id="d6">
      <inkml:trace xmlns:inkml="http://www.w3.org/2003/InkML" xml:id="stk6" contextRef="#ctx0" brushRef="#br0">10714 3029 1028 0,'0'0'713'15,"0"0"-126"-15,0 0-52 13,0 0-193-13,0 0-62 17,0 0-67-17,0 0-15 15,-62-152-93-15,23 152-40 15,-5 3-38-15,-13 44-24 16,3 12-3-16,12 13 0 14,9-4 0-14,20-9-3 16,13-6 3-16,0-26-9 14,31-14-10-14,30-13-14 16,11-8 32-16,3-43-8 14,8-16 9-14,-18-14 3 16,-10-4-3-16,-14-7 7 21,-17-2 29-21,-6-3-8 0,-14 9-28 15,-4 3 0-15,0 20 0 16,0 18 0-16,-11 21 0 13,-13 23 0-13,0 3 0 16,-9 38 0-16,1 37 0 14,-1 29 0-14,9 11 0 17,11 11 0-17,13-3 0 14,9-10 0-14,52-15 0 16,33-30 0-16,28-30-32 22,14-31-70-22,17-7-73 0,-11-45 73 8,-16-23 51 14,-27-13 51-22,-34-4 19 0,-28 2 82 16,-17-2 43-16,-20 13-35 14,0 13-20-14,-6 21-89 16,-27 20 0-16,-4 18 0 14,-9 9 0-14,-7 55 0 15,3 29 0-15,-5 13 0 15,18 8 0-15,13-1 0 16,18-15 0-16,6-15 0 14,2-30 0-14,42-23 0 16,6-30 0-16,18 0 0 22,-3-45 0-22,1-28 0 0,-10-21 0 8,-14-12 0 14,-5-13 0-22,-11-8 0 0,-13-11 0 16,-4-6 0-16,-9 6 0 14,0 24 0-14,0 25 0 15,0 38 0-15,-15 30 0 15,0 21 0-15,-7 38 0 15,4 62 0-15,1 25 0 14,8 28 0-14,9 12 0 17,0 0 0-17,9-17 0 15,43-17 0-15,14-33 0 15,8-33 0-15,9-39 0 13,2-26 0-13,3-26 0 16,-14-48 0-16,-8-19 0 15,-9-13 0-15,-20 1 0 16,-7 3 0-16,-14 22 0 22,-8 21 0-22,-8 29 0 0,0 30 0 13,0 0 0-13,0 47 0 16,0 29 0-16,16 16 0 14,10 10 0-14,9-5 0 16,17-20 0-16,-1-16 0 14,12-38-207-14,16-25-322 17,-14-55-226-17,-12-10-264 0</inkml:trace>
    </iact:actionData>
  </iact:action>
  <iact:action type="add" startTime="5627">
    <iact:property name="dataType"/>
    <iact:actionData xml:id="d7">
      <inkml:trace xmlns:inkml="http://www.w3.org/2003/InkML" xml:id="stk7" contextRef="#ctx0" brushRef="#br0">12932 2050 2133 0,'0'0'931'0,"0"0"-405"16,0 0-250-16,0 0-171 13,0 0-105-13,0 0-18 17,0 0-349-17,76 266-925 0</inkml:trace>
    </iact:actionData>
  </iact:action>
  <iact:action type="add" startTime="5807">
    <iact:property name="dataType"/>
    <iact:actionData xml:id="d8">
      <inkml:trace xmlns:inkml="http://www.w3.org/2003/InkML" xml:id="stk8" contextRef="#ctx0" brushRef="#br0">13856 3316 2515 0,'0'0'790'24,"0"0"-433"-24,0 0-75 0,0 0-130 14,9-222-152-14,22 148 0 16,-5-10 0-16,13-17 0 14,-8-13 0-14,4-14 0 16,-9-17 0-16,-6-1 0 13,-14 4 0-13,-6 24 0 17,0 29 0-17,0 42 0 14,-6 43 0-14,-14 13 0 16,-4 79 0-16,2 39 0 14,2 30 0-14,16 14 0 16,4 2 0-16,0-12 0 21,46-17 0-21,13-35 0 0,2-29 0 15,11-28 0-15,-6-36 0 15,-5-16 0-15,0-16 0 15,-11-40 0-15,-8-20 0 16,2-4 0-16,-14 4 0 14,-3 4 0-14,-14 25 0 16,-5 22 0-16,-8 25 0 14,0 4 0-14,0 60 0 16,5 24 0-16,3 14 0 13,12-1 0-13,4-12 0 17,13-14 0-17,5-31 0 16,10-21 0-16,7-23 0 15,-2 0 0-15,-2-44 0 15,2-20 0-15,-11-7 0 22,4-5 0-22,-15 3 0 0,-5 10 0 14,-8 20 0-14,-9 18 0 16,-8 25 0-16,-5 0 0 13,0 51 0-13,0 25 0 16,0 13 0-16,13 8 0 14,0-6 0-14,13-12 0 16,9-18 0-16,7-28 0 15,8-21 0-15,2-12 0 15,3-16 0-15,-16-39 0 15,-10-12 0-15,-10-16 0 15,-19-5 0-15,0-10 0 22,-15 0 0-22,-37 6 0 0,-10 11 0 17,-7 22 0-17,3 26 0 14,9 28 0-14,5 5 0 16,15 35 0-16,12 19 0 14,25 9 0-14,0 1 0 16,29-10 0-16,32-11 0 15,20-22 0-15,13-12 0 15,9-9 0-15,-1 0 0 14,-5-26 0-14,-6-3 0 16,-21-1 0-16,-15 4 0 14,-11 5 0-14,-14 13 0 16,-10 8 0-16,0 0 0 22,-12 17 0-22,5 25 0 0,-4 13 0 13,-2 0 0-13,-3-4 0 17,7-13 0-17,-2-12 0 14,-1-14 0-14,10-12 0 16,-3 0 0-16,14 0 0 15,6-33 0-15,6-10 0 15,5-4 0-15,7 0 0 16,-3 6 0-16,-7 11 0 14,1 13 0-14,-9 17 0 16,-9 0 0-16,-4 34 0 14,9 17 0-14,-5 8 0 16,9 5 0-16,2-10 0 22,13-11 0-22,7-11-20 0,13-20-22 8,2-12 14 14,-2 0 4-22,-4-21 10 0,-14-23 13 14,-1-8 1-14,-21-2 0 16,-12-1 15-16,-1 0-14 14,-17 4 27-14,0 9-10 16,0 12-4-16,0 14 39 13,-4 16-53-13,-31 0 0 17,-2 50 0-17,-7 14 0 14,0 16 0-14,14 2 0 16,10-12 0-16,20-8 0 14,0-21 0-14,7-21 0 17,36-14 0-17,21-6 0 20,6-17 0-20,4-33 0 0,5-3 0 17,-18 1 0-17,-11 10 0 13,-17 13 0-13,-11 12 0 17,-3 17 0-17,-1 0 0 13,1 5 0-13,10 28 0 17,8 1 0-17,11-4 0 14,11-1 0-14,-2-14 0 16,2-13 0-16,2-2 0 14,-4-17 0-14,-7-38 0 16,-2-13 0-16,-11-12 0 14,-8-13 0-14,-9-9 0 15,-16-16 0-15,-4-17 0 23,0-6 0-23,-9 9 0 0,-21 18 0 16,-12 29 0-16,5 43 0 14,0 42 0-14,4 13 0 16,0 68 0-16,9 28 0 14,15 29 0-14,9 8 0 15,0 4 0-15,38-6 0 15,14-14 0-15,16-24-59 16,-3-25-188-16,7-46-225 14,-13-24-182-14,-28-11-301 0</inkml:trace>
    </iact:actionData>
  </iact:action>
  <iact:action type="add" startTime="7421">
    <iact:property name="dataType"/>
    <iact:actionData xml:id="d9">
      <inkml:trace xmlns:inkml="http://www.w3.org/2003/InkML" xml:id="stk9" contextRef="#ctx0" brushRef="#br0">14739 2389 2528 0,'0'0'905'16,"0"0"-575"-16,0 0 3 13,0 0-333-13,0 0 0 17,407-41 0-17,-213 9-101 15,-12 3-637-15</inkml:trace>
    </iact:actionData>
  </iact:action>
  <iact:action type="add" startTime="7746">
    <iact:property name="dataType"/>
    <iact:actionData xml:id="d10">
      <inkml:trace xmlns:inkml="http://www.w3.org/2003/InkML" xml:id="stk10" contextRef="#ctx0" brushRef="#br0">20411 3361 1318 0,'0'0'917'21,"0"0"-565"-21,0 0-11 0,0 0-31 16,0 0-142-16,0 0-26 14,0 0-31-14,91-56-12 16,-10 6-55-16,2-16-35 14,-11-9 1-14,-13-6-4 16,-28 1 0-16,-27-1 5 14,-4 13-1-14,-13 23 38 16,-39 19 5-16,-9 26-29 14,-9 0-20-14,-2 64-3 15,6 24-1-15,20 22 14 23,22 12 2-23,24 1 19 0,4-8-34 9,71-21 8 12,30-21 14-21,21-40-23 0,21-28 0 14,8-5-12-14,-6-56-34 15,-23-28-38-15,-23-20-66 15,-29-4-9-15,-32 0 45 16,-27 7 40-16,-15 17 74 14,0 25 12-14,-9 16 72 16,-28 30 45-16,-2 13-31 16,-7 4-22-16,0 51-2 14,-6 18-20-14,8 10 3 15,18 11-15-15,4-3-15 15,22-15-27-15,0-12 0 15,13-22 0-15,31-25 0 23,13-17 0-23,13-14 0 0,2-48 0 14,-2-23 0-14,-9-27 0 16,-9-11 0-16,-12-16 0 14,-19-13 0-14,-7 0 0 15,-10 10 0-15,-4 28 0 14,0 29 0-14,0 43 0 17,-13 38 0-17,-7 4 0 14,5 63 0-14,-7 30 0 16,13 32 0-16,9 10 0 13,0 5 0-12,24-13 0 15,31-18 0-16,21-20 0 22,14-29 0-22,8-27 0 0,-4-33 0 16,-4 0 0-16,-14-38 0 14,-14-25 0-14,-21-13 0 15,-17 0 0-15,-24-5 0 15,0 9 0-15,0 13 0 15,-35 16 0-15,-11 23 0 15,0 16 0-15,-4 4 0 16,0 21 0-16,13 25 0 14,8 5 0-14,23-4 0 15,6-6 0-15,0-11 0 15,26-13 0-15,20-8 0 15,4-9 0-14,-10 0 0 21,-1 0 0-22,-22 0 0 0,-1 0 0 14,-8 0 0-14,-3 25 0 16,8 26 0-16,-7 25 0 16,3 30 0-16,0 24 0 14,2 28 0-14,2 12 0 16,9 8 0-16,-7-1 0 14,9-10 0-14,-2-19 0 16,-15-22 0-16,-7-32 0 14,0-27 0-14,-7-32 0 16,-39-27 0-16,-4-8 0 14,-11-29 0-14,4-40 0 16,11-32 0-16,11-25 0 22,26-27 0-22,9-18 0 0,35-7 0 8,39 5 0 14,25 11 0-22,8 25 0 0,-2 22 0 14,-7 19 0-14,-17 25 0 16,-15 12 0-16,-14 8 0 14,-17 8 0-14,-15 5 0 16,-5 5 0-16,-11-1 0 14,-4 4 0-14,0 4 0 16,0 10 0-16,-13 8 0 14,-13 8 0-14,-9 0 0 15,-4 24 0-14,6 28 0 21,11 11 0-22,11 9 0 0,11 4 0 7,33-4 0 16,57-11 0-23,28-14 0 0,28-29-11 16,90-18-287-16,-39-27-455 10,-25-26-437-10</inkml:trace>
    </iact:actionData>
  </iact:action>
  <iact:action type="add" startTime="9014">
    <iact:property name="dataType"/>
    <iact:actionData xml:id="d11">
      <inkml:trace xmlns:inkml="http://www.w3.org/2003/InkML" xml:id="stk11" contextRef="#ctx0" brushRef="#br0">24484 2270 2078 0,'0'0'857'15,"0"0"-286"-15,0 0-232 14,0 0-88-14,0 0-251 16,0 0 0-16,0 0 0 14,136-110 0-14,-88 161 0 24,0 28 0-24,-4 32 0 0,-9 27 0 14,-5 14 0-14,-12 21 0 15,-1 13 0-15,-6 4 0 16,-6 7 0-16,-5-15 0 15,4-18 0-15,-4-20 0 13,4-30 0-13,7-30 0 16,2-24 0-16,7-29 0 14,8-18 0-14,14-13 0 17,10-8 0-17,10-35 0 14,3-17 0-14,-4-17 0 16,-13-12 0-16,-10-17 0 22,-21-12 0-22,-17-13 0 0,0-5 0 8,-24 7 0 14,-31 16 0-22,-17 15 0 0,2 27 0 13,0 24 0-13,9 18 0 17,13 11 0-17,20 10 0 14,17 8 0-14,11-4 0 17,0 0 0-17,0-4 0 13,26-9 0-13,29-9 0 16,12-7 0-16,8-10 0 13,-5-4 0-12,-14 2 0 16,-14-2 0-17,-27 9 0 12,-15 8 0-12,0 4 0 17,-8 8 0-17,-30 11 0 22,6 3 0-22,3 4 0 0,5 0 0 16,13 9 0-16,11 16 0 8,0 13 0 14,0-1 0-22,44 6 0 0,8 4 0 14,10-5 0-14,-1 4 0 16,-7-4 0-16,-3 5 0 13,-21-4 0-13,-3 2 0 17,-17-6 0-17,6 1 0 13,-3-17 0-13,9-5 0 17,0-18 0-17,15 0 0 13,11 0 0-13,6-30 0 16,3-21 0-16,0-8 0 23,2-4 0-23,-13-5 0 0,-9 8 0 16,-13 18 0-16,-4 13 0 14,-16 12 0-14,-4 17 0 16,0 0 0-16,0 20 0 14,0 36 0-14,0 8 0 16,0 7 0-16,0 1 0 14,0-13 0-14,0-8 0 16,26-17 0-16,9-13 0 14,3-15 0-14,-1-6 0 16,-5-6 0-16,6-32 0 14,-10-9 0-14,-2-8 0 16,-15-4 0-16,0-9 0 22,-11 1 0-22,0-1 0 0,-17 4 0 13,-27 12 0-13,-13 21 0 17,-4 16 0-17,0 15 0 13,6 0 0-13,7 44 0 17,13 7 0-17,26 8 0 14,9 0 0-14,20-13 0 16,46-11 0-16,21-14 0 13,5-18 0-13,13-3 0 17,-3 0 0-17,-3-29 0 15,-14-9 0-15,-6 0 0 15,-14 5 0-15,-12-2 0 16,-16 14 0-16,-13 4 0 14,-9 13 0-14,0 4 0 16,-6 0 0-16,4 13 0 22,0 16 0-22,7 9 0 0,0 0 0 15,2-8 0-15,8-4 0 15,-4-9 0-15,7-9 0 14,7-8 0-14,-1 0 0 16,-4-17 0-16,6-17 0 14,10-8 0-14,-12-5 0 16,0 1 0-16,-2 4 0 14,-8 12 0-14,-12 9 0 16,-1 5 0-16,-12 16 0 14,0 0 0-14,3 16 0 16,4 18 0-16,-5 7 0 21,3 2 0-21,2-4 0 0,2-15 0 17,5-2 0-17,-3-18 0 14,9-4 0-14,7 0 0 16,-5-9 0-16,13-20 0 15,-4-9 0-15,9 0 0 15,0 0 0-15,-3 4 0 14,-6 5 0-14,-15 12 0 15,-5 8 0-15,-2 9 0 15,0 0 0-15,-2 9 0 15,5 20 0-15,5 1 0 14,3 4 0-14,9-9 0 16,4-5 0-16,18-15 0 23,2-5 0-23,8 0 0 0,1-38 0 14,-11-8 0-14,-16-5 0 16,-22-4 0-16,-17-21-63 15,-39 11-550-15,-26 9-821 0</inkml:trace>
    </iact:actionData>
  </iact:action>
  <iact:action type="add" startTime="11597">
    <iact:property name="dataType"/>
    <iact:actionData xml:id="d12">
      <inkml:trace xmlns:inkml="http://www.w3.org/2003/InkML" xml:id="stk12" contextRef="#ctx0" brushRef="#br0">3971 4825 2102 0,'0'0'706'14,"0"0"-401"-14,0 0 183 16,0 0-241-16,0 0-101 14,0 0-44-14,-194-108-102 16,141 216 0-16,-17 42 0 13,0 32 0-13,5 9 0 17,10-10 0-17,5-25 0 13,28-33 0-13,7-39 0 17,15-35 0-17,0-40 0 14,0-9 0-14,22-38 0 16,13-47 0-16,10-31 0 14,-1-20 0-14,4-15 0 17,3-15 0-17,-6 1 0 21,-5 18 0-21,-7 33 0 0,-5 37 0 14,-6 42 0-14,-7 35 0 16,5 29 0-16,15 56 0 14,0 35 0-14,13 16 0 16,6 11 0-16,3-3 0 16,-4-13 0-16,-5-10 0 14,-7-22 0-14,-12-23 0 16,-7-19-179-16,-22-23-169 14,0-30-19-14,-57-16-277 16,-9-40-124-16,-12-11-160 0</inkml:trace>
    </iact:actionData>
  </iact:action>
  <iact:action type="add" startTime="11974">
    <iact:property name="dataType"/>
    <iact:actionData xml:id="d13">
      <inkml:trace xmlns:inkml="http://www.w3.org/2003/InkML" xml:id="stk13" contextRef="#ctx0" brushRef="#br0">3683 5533 955 0,'0'0'722'13,"0"0"-50"-13,0 0-80 14,0 0-254-14,0 0-100 16,0 0-20-16,0 0-56 14,94 9-93-14,6-9-41 15,23 0-28-15,71-56-85 15,-30-3-405-15,-24-4-487 0</inkml:trace>
    </iact:actionData>
  </iact:action>
  <iact:action type="add" startTime="12138">
    <iact:property name="dataType"/>
    <iact:actionData xml:id="d14">
      <inkml:trace xmlns:inkml="http://www.w3.org/2003/InkML" xml:id="stk14" contextRef="#ctx0" brushRef="#br0">5042 4720 2440 0,'0'0'825'21,"0"0"-374"-21,0 0-175 0,0 0-172 16,0 0-104-16,0 0 0 14,0 0 0-14,-9 255 0 16,20-131 0-16,5 10 0 14,-3-3 0-14,2-9 0 16,-4-13 0-16,-2-23 0 14,-5-11 0-14,-4-25 0 16,0-24 0-16,0-19-236 14,-35-7-106-14,-4-4-7 16,-5-45 49-16,0-7 125 14,7-3 175-14,13-3 15 16,7 12 261-16,6 12 48 14,11 3-11-14,0 11-78 16,0-2-88-16,46 5-55 22,15 4-92-22,22 0 0 0,11 13 0 15,4 4 0-15,-8 0 0 15,-9 21 0-15,-20 17 0 16,-15 4 0-16,-7 5 0 14,-13-4 0-14,1-5 0 16,-10-11 0-16,1-6 0 14,1-19 0-14,7-2 0 16,-6 0 0-16,17-30 0 14,-6-25 0-14,8-12 0 16,-17-18 0-16,-9-4 0 14,-13 1 0-14,0 3 0 16,-17 21 0-16,-40 31 0 22,-11 24 0-22,-11 9 0 0,1 47-18 14,1 59-203-14,27-9-380 10,28-12-603-10</inkml:trace>
    </iact:actionData>
  </iact:action>
  <iact:action type="add" startTime="12723">
    <iact:property name="dataType"/>
    <iact:actionData xml:id="d15">
      <inkml:trace xmlns:inkml="http://www.w3.org/2003/InkML" xml:id="stk15" contextRef="#ctx0" brushRef="#br0">6686 4855 134 0,'0'0'2253'14,"0"0"-1348"-14,0 0-417 8,0 0-172 14,0 0-316-22,0 0 0 0,0 0 0 16,0 217 0-16,0-115 0 14,0-5 0-14,8-8 0 16,5-13 0-16,5-26 0 14,-9-15 0-14,-7-23 0 16,-2-12 0-16,0 0 0 13,0-29 0-13,0-27 0 17,-11-15 0-17,-11-14 0 14,9-12 0-14,2-8 0 15,7-1 0-15,4 0 0 16,0 10 0-16,0 20 0 22,4 17 0-22,20 21 0 0,7 14 0 15,-5 15 0-15,15 9 0 16,3 0 0-16,2 29 0 14,-2 22 0-14,-16 13 0 16,-8 9 0-16,-20 4 0 14,0-1 0-14,-15 0 0 16,-25-8 0-16,-6-13 0 14,0-10 0-14,11-15 0 16,9-8 0-16,11-13 0 14,11-9 0-14,4 0 0 16,0 0 0-16,13-18 0 15,35-8 0-15,13-3 0 14,13 3 0-14,7 14 0 22,11 12 0-22,-9 0 0 0,-9 26 0 15,-6 33 0-15,-18 8 0 16,-15 5 0-16,-19 4 0 13,-16-4 0-13,0-9 0 17,-35-5 0-17,-22-12 0 13,-4-4 0-13,-12-16 0 17,-5-9 0-17,1-13 0 13,1-4 0-13,-12-4-72 17,27-30-494-17,11-11-706 0</inkml:trace>
    </iact:actionData>
  </iact:action>
  <iact:action type="add" startTime="13503">
    <iact:property name="dataType"/>
    <iact:actionData xml:id="d16">
      <inkml:trace xmlns:inkml="http://www.w3.org/2003/InkML" xml:id="stk16" contextRef="#ctx0" brushRef="#br0">8399 5950 1470 0,'0'0'1087'0,"0"0"-391"0,0 0-350 8,0 0-47 14,0 0-101-22,0 0-198 0,0 0 0 16,-13 202 0-16,-18-117 0 14,-4-5 0-14,-2-7 0 15,-2-14 0-15,35-45-18 15,4-14-546-15,0 0-433 0</inkml:trace>
    </iact:actionData>
  </iact:action>
  <iact:action type="add" startTime="13699">
    <iact:property name="dataType"/>
    <iact:actionData xml:id="d17">
      <inkml:trace xmlns:inkml="http://www.w3.org/2003/InkML" xml:id="stk17" contextRef="#ctx0" brushRef="#br0">9522 4870 2275 0,'0'0'892'22,"0"0"-534"-22,0 0-50 0,0 0-142 13,0 0-69-13,-6 299-97 17,-3-179 0-17,0-7 0 14,-2-5 0-14,3-21 0 16,3-13 0-16,1-28 0 16,4-22 0-16,0-17 0 14,-4-7 0-14,4-7 0 16,-5-49 0-16,-6-20 0 14,3-23 0-14,-3-30 0 17,6-6 0-17,5-13 0 13,0 6 0-13,0 26 0 15,0 25 0-15,20 32 0 23,0 25 0-23,1 30 0 0,14 4 0 13,3 4 0-13,3 39 0 17,-4 13 0-17,-11 12 0 13,-19 8 0-13,-7 9 0 17,-15 3 0-17,-46 1 0 14,-18-4 0-14,5-13 0 16,12-18 0-16,23-16 0 14,24-21 0-14,15-13 0 16,0-4 0-16,39 0 0 13,38 0 0-13,21-16 0 17,13 3 0-17,-1 5 0 21,-5 8 0-21,-22 0 0 0,-27 30 0 17,-14 15 0-17,-33 15 0 13,-9 8 0-13,-5 6 0 17,-49-4 0-17,-12-3 0 14,-4-5 0-14,0-20 0 16,9-9 0-16,13-20 0 13,22-13-12-13,26-38-210 17,4-29-418-17,46-10-475 0</inkml:trace>
    </iact:actionData>
  </iact:action>
  <iact:action type="add" startTime="14270">
    <iact:property name="dataType"/>
    <iact:actionData xml:id="d18">
      <inkml:trace xmlns:inkml="http://www.w3.org/2003/InkML" xml:id="stk18" contextRef="#ctx0" brushRef="#br0">10727 4812 2049 0,'0'0'900'14,"0"0"-290"-14,0 0-270 15,0 0-143-15,0 0-197 16,0 0 0-16,0 0 0 14,56 281 0-14,-27-170 0 16,-1-2 0-16,1-3 0 14,1-9 0-14,-8-16 0 16,-4-16-150-16,-14-35-442 14,-4-19-363-14,0-11-163 0</inkml:trace>
    </iact:actionData>
  </iact:action>
  <iact:action type="add" startTime="14450">
    <iact:property name="dataType"/>
    <iact:actionData xml:id="d19">
      <inkml:trace xmlns:inkml="http://www.w3.org/2003/InkML" xml:id="stk19" contextRef="#ctx0" brushRef="#br0">10630 5339 1679 0,'0'0'861'15,"0"0"-228"-15,0 0-163 21,0 0-271-21,0 0-92 0,0 0-91 14,0 0 8-14,285-123-24 17,-170 111 1-17,-8 7-1 13,-13 5 0-13,-19 0-1 16,-18 29 0-16,-20 23-9 14,-13 11 9-14,-5-4 1 16,-1 1-4-16,-1-12 3 14,-6-10 1-14,5-18 0 16,-3-13 25-16,13-7 1 15,-4 0 47-15,17-19-73 15,-4-27 0-15,9-11 0 23,-11-7 0-23,-7-7 0 0,-20-5 0 15,-6 3 0-15,0 3 0 15,-13 18-3-15,-26 18-87 15,-31 34-73-15,9 9-398 15,8 24-538-15</inkml:trace>
    </iact:actionData>
  </iact:action>
  <iact:action type="add" startTime="14824">
    <iact:property name="dataType"/>
    <iact:actionData xml:id="d20">
      <inkml:trace xmlns:inkml="http://www.w3.org/2003/InkML" xml:id="stk20" contextRef="#ctx0" brushRef="#br0">12635 4834 2205 0,'0'0'1078'22,"0"0"-507"-22,0 0-329 0,0 0-242 8,0 0 0 14,0 0 0-22,0 0 0 0,157 251 0 16,-116-158 0-16,-12-5 0 14,-12-3 0-14,-6-17 0 17,-6-18 0-17,-5-9 0 14,0-26 0-14,0-11 0 15,0-4 0-15,-11-4 0 15,-16-43 0-15,-12-16 0 15,4-13 0-15,0-17 0 14,5-13 0-14,8-3 0 17,13-4 0-16,9 12 0 19,0 12 0-20,20 17 0 0,26 16 0 14,10 15 0-14,19 11 0 16,17 13 0-16,1 13 0 14,1 4 0-14,-13 0 0 17,-24 13-231-17,-22 16-407 13,-28 6-576-13</inkml:trace>
    </iact:actionData>
  </iact:action>
  <iact:action type="add" startTime="15193">
    <iact:property name="dataType"/>
    <iact:actionData xml:id="d21">
      <inkml:trace xmlns:inkml="http://www.w3.org/2003/InkML" xml:id="stk21" contextRef="#ctx0" brushRef="#br0">12626 5161 1154 0,'0'0'1075'14,"0"0"-528"-14,0 0-166 7,0 0 95 15,0 0-350-22,0 0-87 0,356-25-8 16,-190-18-31-16,-28 10-276 9,-20-4-535-9</inkml:trace>
    </iact:actionData>
  </iact:action>
  <iact:action type="add" startTime="15531">
    <iact:property name="dataType"/>
    <iact:actionData xml:id="d22">
      <inkml:trace xmlns:inkml="http://www.w3.org/2003/InkML" xml:id="stk22" contextRef="#ctx0" brushRef="#br0">15015 5510 1285 0,'0'0'1187'13,"0"0"-602"-13,0 0-221 17,0 0 115-17,0 0-283 13,0 0-196-13,0 0 0 17,-138-83 0-17,72 37 0 13,-10-17 0-13,-12-9 0 17,-6-13 0-17,11-7 0 21,9-14 0-20,30-7 0-1,18 12 0 14,26 8 0-14,0 22 0 17,48 24 0-17,13 21 0 15,5 26 0-15,-5 0 0 13,-8 34 0-13,-21 34 0 17,-23 17 0-17,-9 20 0 13,-28 9-26-13,-47 11 14 17,-14-2 12-17,-1-14 0 14,9-16 15-14,25-16-15 16,29-18 6-16,27-21 11 14,13-21-17-14,77-13 0 16,37-4 0-16,43-13 0 15,25-33 0-15,85-39-173 16,-42 9-481-16,-35-1-620 0</inkml:trace>
    </iact:actionData>
  </iact:action>
  <iact:action type="add" startTime="15965">
    <iact:property name="dataType"/>
    <iact:actionData xml:id="d23">
      <inkml:trace xmlns:inkml="http://www.w3.org/2003/InkML" xml:id="stk23" contextRef="#ctx0" brushRef="#br0">16719 4720 2186 0,'0'0'932'0,"0"0"-404"16,0 0-229-16,0 0-148 22,0 0-151-22,0 0 0 0,0 0 0 8,48 247 0 14,-11-116 0-22,-4 8 0 0,4-8 0 16,-4-16 0-16,-4-27 0 14,-5-24 0-14,-9-28 0 16,-11-26 0-16,-4-10 0 14,0-16 0-14,-4-48 0 16,-22-21 0-16,-9-16 0 14,4-18 0-14,1-11 0 16,6-5 0-16,17-3 0 13,7 11 0-13,0 17 0 17,24 18 0-17,33 23 0 14,24 18 0-14,15 27 0 16,11 10 0-16,4 14 0 21,1 0 0-21,-16 5 0 0,-19 49-158 17,-27 2-476-17,-31-6-363 0</inkml:trace>
    </iact:actionData>
  </iact:action>
  <iact:action type="add" startTime="16328">
    <iact:property name="dataType"/>
    <iact:actionData xml:id="d24">
      <inkml:trace xmlns:inkml="http://www.w3.org/2003/InkML" xml:id="stk24" contextRef="#ctx0" brushRef="#br0">16918 5190 1692 0,'0'0'634'13,"0"0"-283"-13,0 0 171 16,0 0-296-16,0 0-115 14,365-45-111-14,-151-7-99 16,-34 6-450-16,-21-7-827 0</inkml:trace>
    </iact:actionData>
  </iact:action>
  <iact:action type="add" startTime="16483">
    <iact:property name="dataType"/>
    <iact:actionData xml:id="d25">
      <inkml:trace xmlns:inkml="http://www.w3.org/2003/InkML" xml:id="stk25" contextRef="#ctx0" brushRef="#br0">18614 4479 2230 0,'0'0'887'0,"0"0"-405"16,0 0-149-16,0 0-169 14,0 0-164-14,0 0 0 16,0 0 0-16,-31 279 0 13,31-156 0-13,7 1 0 17,13-6 0-17,-3-8 0 21,1-21 0-21,-3-22 0 0,0-20-69 17,-10-30-434-17,-5-17-140 14,0 0-221-14</inkml:trace>
    </iact:actionData>
  </iact:action>
  <iact:action type="add" startTime="16671">
    <iact:property name="dataType"/>
    <iact:actionData xml:id="d26">
      <inkml:trace xmlns:inkml="http://www.w3.org/2003/InkML" xml:id="stk26" contextRef="#ctx0" brushRef="#br0">18415 5110 1164 0,'0'0'959'0,"0"0"-227"16,0 0-141-16,0 0-213 13,0 0-106-13,0 0-272 17,0 0 0-17,85-76 0 14,25 65 0-14,8 10 0 16,0-5 0-16,-24 6 0 14,-20 0 0-14,-22 0 0 16,-21 35 0-16,-20 7 0 22,0 14 0-22,-7 7 0 0,5 0 0 16,4 5 0-16,13-13 0 15,9-13 0-15,18-16 0 15,12-14 0-15,8-12 0 14,-4 0 0-14,-3-33 0 16,-18-14 0-16,-20 0 0 14,-17-8 0-14,-11-8 0 16,-11-1 0-16,-48 2 0 14,-19 2 0-14,-21 18 0 16,-10 21-62-16,-9 21-320 14,29 32-567-14,34 12-832 0</inkml:trace>
    </iact:actionData>
  </iact:action>
  <iact:action type="add" startTime="17078">
    <iact:property name="dataType"/>
    <iact:actionData xml:id="d27">
      <inkml:trace xmlns:inkml="http://www.w3.org/2003/InkML" xml:id="stk27" contextRef="#ctx0" brushRef="#br0">20131 4593 2647 0,'0'0'997'13,"0"0"-545"-13,0 0-452 16,0 0 0-16,0 0 0 16,0 0 0-16,0 0 0 14,188 250 0-14,-145-130 0 16,-14-2 0-16,-7-4 0 14,-7-13 0-14,-6-20 0 16,6-27-234-16,-4-23-422 16,-2-24-336-16</inkml:trace>
    </iact:actionData>
  </iact:action>
  <iact:action type="add" startTime="17264">
    <iact:property name="dataType"/>
    <iact:actionData xml:id="d28">
      <inkml:trace xmlns:inkml="http://www.w3.org/2003/InkML" xml:id="stk28" contextRef="#ctx0" brushRef="#br0">20747 4652 2136 0,'0'0'925'15,"0"0"-369"-15,0 0-219 16,0 0-195-16,0 0-142 13,0 0 0-13,0 0 0 17,90 47 0-17,-57 71 0 14,-5 19 0-14,3-6 0 16,-10-4 0-16,-1-17 0 21,-9-22 0-21,-2-24-138 0,-1-22-143 16,-8-25-71-15,0-17-284 9,0 0-131-10</inkml:trace>
    </iact:actionData>
  </iact:action>
  <iact:action type="add" startTime="17498">
    <iact:property name="dataType"/>
    <iact:actionData xml:id="d29">
      <inkml:trace xmlns:inkml="http://www.w3.org/2003/InkML" xml:id="stk29" contextRef="#ctx0" brushRef="#br0">20258 5140 1840 0,'0'0'778'15,"0"0"-306"-15,0 0-192 22,0 0-55-22,292-26-225 0,-80-3-30 8,-28 4-239 7,-29-4-647-15</inkml:trace>
    </iact:actionData>
  </iact:action>
  <iact:action type="add" startTime="17654">
    <iact:property name="dataType"/>
    <iact:actionData xml:id="d30">
      <inkml:trace xmlns:inkml="http://www.w3.org/2003/InkML" xml:id="stk30" contextRef="#ctx0" brushRef="#br0">21794 5204 955 0,'0'0'1323'0,"0"0"-655"16,0 0-304-16,0 0-18 14,0 0-208-14,0 0-138 17,0 0-282-17,0 8-850 0</inkml:trace>
    </iact:actionData>
  </iact:action>
  <iact:action type="add" startTime="20192">
    <iact:property name="dataType"/>
    <iact:actionData xml:id="d31">
      <inkml:trace xmlns:inkml="http://www.w3.org/2003/InkML" xml:id="stk31" contextRef="#ctx0" brushRef="#br0">1250 6860 1644 0,'0'0'680'8,"0"0"-339"7,0 0 214-15,0 0-182 16,0 0-142-16,0 0-91 22,-22 5-8-22,22 58-132 0,0 34 0 14,0 31 0-14,0 23 0 15,11 16 0-14,-6-6 0 12,1-14 0-13,-6-28 0 16,0-39 0-16,0-29 0 14,0-40 0-14,0-11 0 16,0-57 0-16,-22-41-117 15,-2-29 52-15,5-16 49 15,-8-13 16-15,3 0 0 14,0 9 0-14,11 21 11 16,9 32 68-16,0 39-7 22,4 30-36-22,0 25-36 0,21 9 0 10,41 54 0 11,25 22 0-21,20 25 0 0,20 17 0 16,4 5 0-16,2 0 0 13,-6-11 0-13,-13-15 0 16,-25-21 0-16,-23-21 0 14,-25-26 0-14,-17-21 0 17,-13-17 0-17,-11-8 0 13,0-60 0-13,0-29 0 17,-11-35 0-17,-21-53 0 13,-1-4 0-13,-4 3 0 17,2 9 0-17,6 63 0 22,14 17 0-22,4 51 0 0,11 46 0 8,0 29-156 13,72 123-189-21,-2-8-174 0,4 0-491 0</inkml:trace>
    </iact:actionData>
  </iact:action>
  <iact:action type="add" startTime="20725">
    <iact:property name="dataType"/>
    <iact:actionData xml:id="d32">
      <inkml:trace xmlns:inkml="http://www.w3.org/2003/InkML" xml:id="stk32" contextRef="#ctx0" brushRef="#br0">2736 7568 82 0,'0'0'1865'8,"0"0"-1220"8,0 0-166-16,0 0-116 13,0 0-167-13,0 0-139 16,0 0-18-16,-135 98 30 15,135-14-25-15,0-8-7 16,0-8-29-16,20-22 1 21,21-20 0-21,9-20-3 0,12-6 7 14,-1-35 20-13,-7-29-4 15,-14-16 17-16,-18-14 1 9,-22 1-27 12,0 1-20-21,-27 7 0 0,-16 20 0 14,-8 27 0-14,6 29 0 15,1 9 0-15,11 27 0 16,11 37 0-16,18 16 0 14,4 0 0-14,4-8 0 17,46-8 0-17,20-22 0 14,18-21 0-14,-1-16 0 15,9-5 0-15,-13-14 0 23,-17-27 0-23,-11-2 0 0,-25 1 0 7,-4 9 0 16,-21 2 0-23,-1 19 0 0,-4 8 0 14,0 4 0-14,0 9 0 16,2 36 0-16,14 19 0 13,-3 7 0-12,17 2 0 15,1-14 0-16,10-13 0 14,-1-25 0-14,6-16 0 15,-3-5 0-15,-5-17 0 14,-1-33 0-14,4-18 0 17,-10-1 0-17,8 7 0 14,-8 6 0-14,-1 23 0 16,1 16 0-16,-3 17 0 22,5 0 0-22,11 38 0 0,2 21 0 16,6 5 0-16,5-2 0 14,-2-11 0-14,4-13 0 16,-7-16 0-16,-12-18 0 14,-1-4 0-14,-11-13 0 16,3-33 0-16,-16-18 0 14,9-7 0-14,-2-18 0 16,-11-1 0-16,17-28-57 14,-6 21-423-14,-6 21-649 0</inkml:trace>
    </iact:actionData>
  </iact:action>
  <iact:action type="add" startTime="21484">
    <iact:property name="dataType"/>
    <iact:actionData xml:id="d33">
      <inkml:trace xmlns:inkml="http://www.w3.org/2003/InkML" xml:id="stk33" contextRef="#ctx0" brushRef="#br0">6100 7500 937 0,'0'0'1288'1,"0"0"-633"13,0 0-183-14,0 0-147 16,0 0-131-16,0 0-62 14,-269-168-86-14,232 229-40 16,-2 23-3-16,-7 16 3 14,15 2-6-14,5-9 0 16,26-22 1-16,0-24-2 21,15-26-7-21,38-21 8 0,12 0 9 14,1-42 0-14,-1-26 13 17,-12-8-22-17,-10 0 0 14,-16 0 0-14,-8 17 0 16,-8 12 0-16,-6 20 0 14,-1 20 0-14,3 7 0 15,-1 5 0-15,18 34 0 14,13 27 0-14,14 2 0 17,10 3 0-17,4-12 0 15,14-21 0-15,0-16 0 15,2-22 0-15,-7-5 0 22,-9-45 0-22,-8-22 0 0,-20-12 0 8,-8-18 0 13,-14-7 0-21,-15-12 0 0,0-2 0 17,0 13 0-17,-15 21 0 14,-3 27 0-14,1 36 0 16,-3 26 0-16,1 33 0 14,3 65 0-14,5 29 0 15,3 23 0-15,8 3 0 16,0-10 0-16,15-21 0 14,48-29 0-14,16-38 0 15,19-34 0-15,7-21 0 16,7-38 0-16,-12-38 0 22,-8-21 0-22,-26-9 0 0,-14-11 0 7,-28-7 0 15,-4-5 0-22,-20-2 0 0,0 4 0 16,0 18 0-16,-5 28 0 14,-19 39 0-14,0 38 0 16,2 12 0-16,-10 81 0 15,-3 42 0-15,8 26 0 16,12 8 0-16,15-6 0 13,0-21 0-13,53-27 0 17,25-35 0-17,23-31 0 14,12-31 0-14,5-14 0 15,-2-38-90-15,-20-18-653 15,-34-3-1257-15</inkml:trace>
    </iact:actionData>
  </iact:action>
  <iact:action type="add" startTime="22437">
    <iact:property name="dataType"/>
    <iact:actionData xml:id="d34">
      <inkml:trace xmlns:inkml="http://www.w3.org/2003/InkML" xml:id="stk34" contextRef="#ctx0" brushRef="#br0">9841 6678 1101 0,'0'0'183'0,"0"0"-183"15,0 0-1-14,0 0-83 13,0 0-117-14,0 0 149 16,0 0 52-16,-93 59 19 14,88-42 75-14,5-8 84 16,0-9 63-16,0 0 50 14,0 0 9-14,0 0 6 16,0 0 57-16,0 0-78 22,0 0 0-22,0-4-35 0,0-1-69 16,0-3-38-16,0-1-59 14,0 2-47-14,5-2 28 16,-1 1-47-16,-4 3-8 14,0 1-10-14,0 4 0 15,0 0 0-15,0 0 0 14,0 0 0-14,0 0 0 17,0 0 0-17,0 0 0 13,0 0 0-13,0 0 0 17,0 0 0-17,0 0 0 14,0 0 0-14,0 0 0 16,0 0 0-16,0 0 0 14,0 0 0-14,0 0 0 16,0 0 0-16,0 0 0 22,0 0 0-22,0 0 0 0,0 0 0 14,0 0 0-14,0 0 0 16,0 0 0-16,0 0 0 14,0 0 0-14,0 0 0 15,0 0 0-15,0 0 0 17,0 0 0-17,0 0 0 14,0 0 0-14,0 0 0 16,0 0 0-16,0 0 0 14,0 0 0-14,0 0 0 15,0 0 0-15,0 0 0 15,0 0 0-15,0 0 0 16,0 0 0-16,0 0 0 22,0 0 0-22,0 0 0 0,0 0 0 14,0 0 0-14,0 0 0 15,0 0 0-15,0 0 0 16,0 0 0-16,0 9 0 15,0 29 0-15,0 29 0 14,0 34 0-14,13 31 0 17,4 11 0-17,5 12 0 13,0-11 0-13,4-14 0 16,1-24 0-16,8-25 0 22,6-36 0-22,5-22 0 0,15-23-12 8,5-31-24 15,2-44-27-23,-3-27 34 0,-4-16 1 15,-17-17 28-15,-18-5 0 14,-6-2 6-14,-16 7 21 15,-4 25-3-15,0 30 4 14,0 38 55-13,0 37-83 15,-8 5 0-16,-3 76 0 14,2 34 0-14,2 21 0 16,1 18 0-16,6-8 0 13,0-14 0-13,0-22 0 17,13-25 0-17,11-28 0 14,7-28 0-14,-1-24 0 16,5 0 0-16,-4-29 0 22,8-30 0-22,-8-9 0 0,-1-8 0 8,-4 5 0 14,-6 16 0-22,-5 16 0 0,-6 31 0 16,-4 8 0-16,8 18 0 14,6 51 0-14,10 17 0 16,8 11 0-16,4-3 0 14,16-18 0-14,4-17 0 16,12-26 0-16,-4-28 0 14,6-5 0-14,1-35 0 16,-10-27 0-16,-5-19 0 14,-17-8 0-14,-11-4 0 16,-18 1 0-16,-11-2 0 22,-4 16 0-22,0 21 0 0,-4 28 0 8,-22 22 0 14,4 7 0-22,-5 66 0 0,-3 21 0 14,10 25 0-14,20 2 0 16,0-5 0-16,24-20 0 13,33-22 0-13,17-24-45 17,7-34-144-17,0-31-182 14,-20-41-422-14,-24-13-490 0</inkml:trace>
    </iact:actionData>
  </iact:action>
  <iact:action type="add" startTime="23750">
    <iact:property name="dataType"/>
    <iact:actionData xml:id="d35">
      <inkml:trace xmlns:inkml="http://www.w3.org/2003/InkML" xml:id="stk35" contextRef="#ctx0" brushRef="#br0">9511 7000 2227 0,'0'0'763'1,"0"0"-401"-1,0 0-19 16,0 0-107-16,0 0-139 14,363 47-29-14,-129-47-68 17,-44 0-112-17,-15-14-659 0</inkml:trace>
    </iact:actionData>
  </iact:action>
  <iact:action type="add" startTime="24196">
    <iact:property name="dataType"/>
    <iact:actionData xml:id="d36">
      <inkml:trace xmlns:inkml="http://www.w3.org/2003/InkML" xml:id="stk36" contextRef="#ctx0" brushRef="#br0">13174 7594 886 0,'0'0'292'6,"0"0"-4"9,0 0 31-15,0 0 55 14,0 0-84-14,0 0 55 16,0 0-58-16,40-230-62 21,-62 210-3-21,-7 2-83 1,1 7-37 8,-3 5-25 5,1 6-19-14,-7 0-14 23,-7 35-44-23,-2 23 9 0,5 28-8 14,-3 11 7-14,20 0-2 17,15-3 0-17,9-15-5 13,15-18 6-13,47-24-7 17,18-18 0-17,12-19 18 13,9-8-11-13,-9-49 5 17,-20-11 8-17,-18-13-14 13,-23-7 41-13,-31 3-47 15,0 0 0-15,-15 9 0 23,-31 16 0-23,2 22 0 0,2 21 0 7,8 17 0 17,7 0 0-24,8 23 0 0,3 32 0 15,16-2 0-15,0 7 0 15,11-8 0-15,46-14 0 15,22-13 0-15,23-20 0 14,12-5 0-14,15 0-24 16,7-43 18-16,-1-4-45 14,-21 1 13-14,-18 0 14 16,-26 8 21-16,-22 8 3 14,-26 13 0-14,-18 13 0 16,-4 4 58-16,0 0-31 14,0 0-16-13,-15 30-10 13,-16 15-1-14,-2 19 6 15,5 9-6-15,4 6-12 16,6-2 12-16,14-15 0 21,4-6 0-21,0-18 0 0,9-17-15 15,28-21 2-15,5 0-4 15,8-16 17-15,-6-40 0 17,4-16 0-17,-7-20 15 14,-8-14-1-14,-7-13-7 16,-8-18 14-16,-14-6-21 14,0 3 1-14,-4 22 9 15,0 33 1-15,0 38 10 15,0 38-21-15,-4 9 0 15,-11 59 0-15,8 43 0 15,-8 25 0-15,10 22 0 16,5 1 0-16,0-14 0 22,42-11 0-22,24-23 0 0,19-27 0 14,22-32-11-14,17-30-2 16,-1-13 4-16,1-25 9 14,-14-35 0-14,-23-11 11 16,-17-6-10-16,-24-10 17 14,-18 5-15-14,-19 2-3 16,-9 12 0-16,0 22 0 13,0 19 0-13,-26 27 0 17,-9 6 0-17,-7 53 0 14,-4 25 0-14,7 14 0 16,9 4 0-16,14-5 0 21,16-21 0-21,0-22 0 0,20-20 0 17,37-34 0-17,4 0 0 13,4-38 0-12,1-34 0 15,-16-17 0-16,-13-19 0 14,-8-7 0-14,-12-14 0 16,-17-7 0-16,0 1 0 14,0 9 0-14,-17 20 0 16,-5 34 0-16,5 42 0 14,1 30 0-14,10 18 0 16,6 70 0-16,0 35 0 13,0 15 0-13,39 11 0 17,22 1 0-17,18-11-96 22,78-8-234-22,-19-29-313 0,-11-43-396 0</inkml:trace>
    </iact:actionData>
  </iact:action>
  <iact:action type="add" startTime="25359">
    <iact:property name="dataType"/>
    <iact:actionData xml:id="d37">
      <inkml:trace xmlns:inkml="http://www.w3.org/2003/InkML" xml:id="stk37" contextRef="#ctx0" brushRef="#br0">17228 7115 2053 0,'0'0'863'0,"0"0"-245"13,0 0-264-13,0 0-146 16,0 0-208-16,0 0 0 15,0 0 0-15,-17 67 0 16,17 30 0-16,0 6 0 21,0 3 0-21,37-13 0 0,13-21 0 9,7-21 0 13,9-30 0-22,-5-21-21 0,-6-8 21 13,-14-43 0-13,-10-21 1 16,-16-13 19-15,-11 0-20 13,-4 2 0-14,0 13 0 16,0 17 0-16,0 21 0 14,0 26 0-14,0 6 0 16,0 0 0-16,24 32 0 13,29 14 0-13,26 0 0 17,26-1 0-17,13-23 0 14,8-6 0-14,-1-16 0 16,-29 0 0-16,-24-17 0 22,-26-21 0-22,-31 0 0 0,-15-6 0 15,0 3 0-14,-11 5 0 13,-24 7 0-14,-4 18 0 16,2 11 0-16,-9 2 0 13,2 54 0-13,5 19 0 17,11 23 0-17,23 0 0 13,5 1 0-13,24-16 0 17,42-19 0-17,17-22-12 14,4-25 1-14,3-17-7 16,-3-4 17-16,-17-39 1 14,-9-11 0-14,-15-10 28 16,-4 0-14-16,-9 2-14 22,-9 6 0-22,-7 15 0 0,-2 15 0 16,-6 14 0-16,-2 12 0 14,-1 0 0-14,1 29 0 16,10 25 0-16,7 6 0 13,14-1 0-12,14-3 0 15,11-20-12-16,12-13-50 14,10-23 22-14,11 0-32 16,-15-38-8-16,-5-21 50 13,-10-9 9-13,-14-16 21 17,-14-2 0-17,-10-8 1 14,-15-12 27-14,-2-4 5 16,-11-5 18-16,0 6 14 14,0 19-16-14,0 28 41 16,0 32-90-16,-15 30 0 22,-3 17 0-22,5 67 0 0,-6 30 0 13,8 30 0-13,11 8 0 17,0-4 0-17,19-14 0 14,38-25 0-14,17-28 0 16,20-27 0-16,11-32 0 13,-6-22 0-13,-5 0 0 17,-16-46 0-17,-12-13 0 14,-22-5 0-14,-1 0 0 17,-10 1 0-17,-9 10 0 15,-6 13 0-15,-8 19 0 14,-5 21 0-14,-5 0 0 16,0 21 0-16,4 34 0 22,12 13 0-22,5-1 0 0,14-8 0 14,11-17-117-14,46-42-366 16,-15 0-355-16,-1-33-1331 0</inkml:trace>
    </iact:actionData>
  </iact:action>
  <iact:action type="add" startTime="26356">
    <iact:property name="dataType"/>
    <iact:actionData xml:id="d38">
      <inkml:trace xmlns:inkml="http://www.w3.org/2003/InkML" xml:id="stk38" contextRef="#ctx0" brushRef="#br0">21337 6637 1751 0,'0'0'1161'1,"0"0"-515"22,0 0-335-23,0 0-84 0,0 0-227 7,0 0-129 9,0 0-206-16,-92-47-745 0</inkml:trace>
    </iact:actionData>
  </iact:action>
  <iact:action type="add" startTime="26528">
    <iact:property name="dataType"/>
    <iact:actionData xml:id="d39">
      <inkml:trace xmlns:inkml="http://www.w3.org/2003/InkML" xml:id="stk39" contextRef="#ctx0" brushRef="#br0">19906 7080 2174 0,'0'0'800'0,"0"0"-562"16,0 0-105-16,426-55-133 15,-216 17-222-15,-14 0-657 0</inkml:trace>
    </iact:actionData>
  </iact:action>
  <iact:action type="add" startTime="26687">
    <iact:property name="dataType"/>
    <iact:actionData xml:id="d40">
      <inkml:trace xmlns:inkml="http://www.w3.org/2003/InkML" xml:id="stk40" contextRef="#ctx0" brushRef="#br0">22155 7115 1716 0,'0'0'743'15,"0"0"-228"-15,0 0-206 15,0 0-65-15,0 0-127 16,0 0-80-16,0 0-16 15,-188 117-15-15,120-23 0 15,15 9 44-15,14-10-35 22,39-9-3-22,0-20-12 0,61-22-44 12,44-29-40-12,26-13-13 17,16-26-64-17,-1-33 58 14,-19-17 43-14,-31 0 57 16,-30 5 3-16,-36-2 68 14,-19 14 57-14,-11 3-17 18,0 13-33-18,-15 17 6 14,-16 19-15-14,-4 7-43 15,0 7-10-15,0 45-11 13,5 13 22-13,4 7-24 17,17-4-1-17,9-8-5 22,4-11-36-22,53-23-102 0,9-17-2 8,12-9 22 13,8-18 39-21,-3-32 46 0,-16-5 39 16,-1-12 30-16,-7 5 86 15,-9 9 34-15,-2 0 21 16,-11 10-13-16,-4 16-16 13,0 12-50-13,-5 15-92 16,7 0 0-16,5 24 0 14,3 20 0-14,1 20 0 17,-2 3 0-17,-14 7 0 14,-10-10-8-14,-14-10-31 16,-4-2-1-16,-9-14-58 14,-65-9-20-14,4-8-178 16,0-17-531-16</inkml:trace>
    </iact:actionData>
  </iact:action>
  <iact:action type="add" startTime="28090">
    <iact:property name="dataType"/>
    <iact:actionData xml:id="d41">
      <inkml:trace xmlns:inkml="http://www.w3.org/2003/InkML" xml:id="stk41" contextRef="#ctx0" brushRef="#br0">24838 7522 1177 0,'0'0'551'17,"0"0"-184"-17,0 0 154 22,0 0-177-22,0 0-140 0,0 0-31 7,0 0-29 16,22-140-42-23,-6 62 11 0,-1-14-31 14,-4-19-28-14,-9-11 17 16,-2-18-34-16,0-7-10 13,0-6-1-13,-2 16-16 16,-24 23 14-16,6 34-24 16,2 42 1-16,5 38 16 16,-9 33-17-16,9 98 0 12,0 22 0-12,4 30 0 17,9 12 6-17,0-39-6 14,0 5-9-14,35-28 9 15,18-39 0-15,-1-32-26 22,10-36 7-22,3-26 8 0,-6-13 11 17,-2-51 0-17,-13-22 1 14,-9-1-2-14,-9-7 2 16,-11 4-1-16,-4 19 14 14,-7 24-7-14,3 21 7 16,-7 26-14-16,2 0-16 14,11 55 10-14,7 18 7 16,13 3-1-16,21-1 12 14,12-9-12-14,10-26 6 16,21-12-6-15,5-26-9 12,-8-2 9-13,-6-17 0 15,-23-34 0-15,-25-6 9 15,-10-10-8-14,-21-7 19 14,-9-2-20-15,0 8-6 22,-4 9 5-22,-20 21 1 0,-5 33 0 16,3 5 9-16,-9 43-8 14,9 37 0-14,4 17-1 16,17 5-6-16,5-5-9 14,35-12 15-14,40-20-63 16,34-23-93-16,72-42-159 14,-25 0-377-14,-14-33-345 0</inkml:trace>
    </iact:actionData>
  </iact:action>
  <iact:action type="add" startTime="28722">
    <iact:property name="dataType"/>
    <iact:actionData xml:id="d42">
      <inkml:trace xmlns:inkml="http://www.w3.org/2003/InkML" xml:id="stk42" contextRef="#ctx0" brushRef="#br0">27081 6775 1324 0,'0'0'1128'15,"0"0"-505"-15,0 0-171 13,0 0-210-13,0 0-134 17,0 0-51-17,0 0 19 14,-155 229 10-14,131-136-86 16,19-8 0-16,5-9 0 13,42-17-21-13,43-21-26 17,22-22-64-17,11-16-24 14,7-10 50-14,-23-36 35 16,-23-13 50-16,-22-11 28 22,-18-1 80-22,-26-2 15 0,-8 5-48 8,-5 13-22 14,0 17 9-22,0 22-62 0,0 16 0 16,-9 9 0-16,-6 50 0 14,4 12 0-14,6 5 0 16,5 4 0-16,5-16 0 13,51-11 0-12,19-21 0 15,8-18 0-16,2-14 0 14,-15-6 0-14,-13-32-14 16,-22-9 14-16,-29-3 6 13,-6-9-5-13,0-5 6 16,-32 0-7-16,-21 2 0 15,-21 6 0-15,0 15 0 16,1 15-9-16,12 17 8 22,22 9-17-22,13 0 12 0,21 0-2 8,5 5 4 14,20 2 2-22,35-2 4 0,21-5 4 16,14 0 19-16,8 0-24 14,7 0 13-14,0 0-14 16,-18 0 0-16,-6 30 0 14,-11 17 0-14,-9 15 0 16,-13 11 0-16,-4-2 0 14,-13-1 0-14,-12-12 0 16,-3-16-50-16,-12-17 19 14,0-12-2-14,-4-13 33 16,0 0 15-16,0-38-9 21,0-15 15-21,0-21 12 0,18-16-15 9,10 2 3 13,14-1-21-22,4 9 0 0,-7 25 0 14,5 21 0-14,-1 25 0 16,-3 9 0-16,8 31 0 14,0 36 0-14,0 17 0 15,-2 6 0-15,-5-7 0 15,-8-10 0-15,-9-18-26 16,-11-19-17-16,-6-25-19 14,-3-11 62-14,-4 0 0 16,0-38 10-16,0-18 2 14,5-16-3-14,16-8 9 16,-1-5 9-16,9 9-10 21,8 13 21-21,2 20-38 0,-2 26 0 16,3 17 0-16,-5 9 0 15,4 46 0-15,-2 13 0 16,5 8 0-16,8-4 0 14,7-13 0-14,13-17-14 16,13-21 4-16,6-21 4 13,3 0 0-13,-5-25 6 16,-12-34 0-16,-10-9 36 15,-17-12-36-15,-15 0 0 16,-13-5 0-16,-16 5 0 13,-4 13 0-13,-4 11 0 16,-40 27 0-16,-13 29 0 23,-4 0 0-23,-4 61 0 0,21 23 0 15,13 12 0-15,31-3 0 15,13-9 0-15,81-20 0 16,77-31 0-16,8-20 0 13,29-13 0-13,-7-26-86 17,-40-45-283-17,-34 4-404 15,-66 15-646-15</inkml:trace>
    </iact:actionData>
  </iact:action>
  <iact:action type="add" startTime="30358">
    <iact:property name="dataType"/>
    <iact:actionData xml:id="d43">
      <inkml:trace xmlns:inkml="http://www.w3.org/2003/InkML" xml:id="stk43" contextRef="#ctx0" brushRef="#br0">3254 9853 1607 0,'0'0'686'15,"0"0"-436"-15,0 0-49 16,0 0 50-16,225-228-166 13,-139 146-45-13,-1-12 5 17,-19 6 63-17,-27 3 30 21,-30 9-29-21,-9 8 34 0,0 14-40 9,-35 9-19 12,-16 26-34-21,5 19-17 0,-6 0-1 17,2 55-32-17,2 38-15 14,8 26 9-14,23 16 6 17,17 9 0-17,0-12 0 13,28-17 0-13,33-31-1 15,14-29-5-15,10-33 6 15,5-22 5-15,-10-22 1 17,-10-41 16-17,-8-17 10 12,-14-11 10-12,-13-2 10 17,-20 8-52-17,0 17 0 14,-6 22 0-14,-9 16 0 16,0 26 0-16,4 4 0 22,1 16 0-22,12 45 0 0,-1 19 0 14,3 10 0-14,7-4 0 16,-10-7 0-16,3-24 0 14,1-17 0-14,-9-25-26 16,2-13 19-16,0-11-7 13,0-37 11-12,14-20 3 15,-1-8 0-16,9 2 1 14,2 10 7-14,-2 14-7 15,0 24-2-15,2 14 1 15,13 12 0-15,-2 0 16 16,9 33-15-16,4 10 14 21,11 1-9-21,3-12-3 0,8-11-3 17,-9-17 0-17,-8-4 0 14,-9-8 0-14,-20-35 0 16,-18-1 0-16,-19-17 0 14,0 2 0-14,-6 4 0 16,-27 4 0-16,0 13 0 14,0 21 0-14,1 17 0 16,3 0 0-16,7 59 0 13,5 26 0-13,17 12 0 17,0 5 0-17,35-3 0 14,26-19 0-14,18-22 0 17,6-23 0-17,-2-22 0 14,-13-13 0-14,-9-4 0 23,-11-40 0-23,-12-9 0 0,-3-11 0 14,-14-3 0-14,3-7 0 16,-4 6 0-16,-5 17 0 14,-4 13 0-14,-2 25 0 16,2 13 0-16,2 0 0 14,9 51 0-14,4 13 0 16,11 7 0-16,1 1 0 14,5-8 0-14,-8-16 0 16,-9-21 0-16,-2-12 0 14,-8-15 0-14,-3 0 0 16,9-25 0-16,2-32 0 14,13-6 0-14,11-5 0 16,11 1 0-16,2 11 0 22,0 22 0-22,5 22 0 0,-11 12 0 14,1 17 0-14,-10 51 0 16,20 61-162-16,-14-15-459 11,-10-9-504-11</inkml:trace>
    </iact:actionData>
  </iact:action>
  <iact:action type="add" startTime="31433">
    <iact:property name="dataType"/>
    <iact:actionData xml:id="d44">
      <inkml:trace xmlns:inkml="http://www.w3.org/2003/InkML" xml:id="stk44" contextRef="#ctx0" brushRef="#br0">8091 9267 2410 0,'0'0'792'21,"0"0"-521"-21,0 0 55 0,0 0-128 14,50 229-150-14,-26-157-23 17,-2-13-23-17,9-12 11 14,-9-20-5-14,-3-18-5 15,-1-9-3-15,4-15 0 15,-7-38 0-15,9-21 0 16,-2-15 0-16,0-8 0 13,-5-4 0-13,9 7 0 18,-8 18-39-18,4 28-165 22,17 48-318-22,-6 27-302 0,0 29-303 0</inkml:trace>
    </iact:actionData>
  </iact:action>
  <iact:action type="add" startTime="31678">
    <iact:property name="dataType"/>
    <iact:actionData xml:id="d45">
      <inkml:trace xmlns:inkml="http://www.w3.org/2003/InkML" xml:id="stk45" contextRef="#ctx0" brushRef="#br0">9018 9765 1568 0,'0'0'898'8,"0"0"-308"8,0 0-264-16,0 0-138 15,0 0-110-15,74-257-48 17,-50 182-20-17,-2 3 37 13,-18 8-31-13,-4 13 17 15,0 13 17-15,-4 14-29 22,-27 24 19-22,3 0-40 0,-5 29 9 8,5 34-15 14,10 22 6-22,18 8 0 0,0-1 0 15,13-11 0-15,40-16 5 15,6-24-5-15,2-18 0 14,0-23 12-14,-4 0-12 16,-9-23 18-16,-4-18 6 14,-14-15 2-14,1 1 19 16,-5-1-23-16,-2 10-22 16,-4 12 46-16,-7 9-46 14,0 21 0-14,2 4 0 16,5 0 0-15,2 33 0 13,19 19 0-14,3 7 0 16,13 0 0-16,4-6 0 21,9-22 0-21,2-16 0 0,-2-15 0 15,-4-6-3-15,-10-41 3 16,-7-17 0-16,-17-12 3 14,-12-8-3-14,-11-5 0 16,-5-4 0-16,-4-8 0 14,0 4 0-14,-4 0 0 15,-20 12 0-15,0 15 0 15,4 32 0-15,9 26 0 16,0 12 0-16,5 29 0 14,1 56 0-14,5 27 0 15,0 23 0-15,5 4 0 22,34-3 0-22,18-18 0 0,8-25 0 17,5-27 0-17,11-35 0 14,-2-22 0-14,-7-9 0 16,-4-26 0-16,-14-24 0 14,-8-14 0-14,-11-4 0 15,-9 1 0-15,-6 8 0 15,-11 12 0-15,-3 21 0 15,-6 23 0-15,0 3 0 15,0 17 0-15,0 42 0 16,11 17 0-16,5 4 0 14,16 0 0-14,16-14 0 16,22-28 0-16,18-32-75 21,39-29-225-21,-16-45-453 0,-15-14-345 0</inkml:trace>
    </iact:actionData>
  </iact:action>
  <iact:action type="add" startTime="32453">
    <iact:property name="dataType"/>
    <iact:actionData xml:id="d46">
      <inkml:trace xmlns:inkml="http://www.w3.org/2003/InkML" xml:id="stk46" contextRef="#ctx0" brushRef="#br0">11605 8539 2027 0,'0'0'891'0,"0"0"-289"16,0 0-270-16,0 0-160 14,0 0-172-14,0 0-29 16,0 0-429-16,-48-38-625 0</inkml:trace>
    </iact:actionData>
  </iact:action>
  <iact:action type="add" startTime="32612">
    <iact:property name="dataType"/>
    <iact:actionData xml:id="d47">
      <inkml:trace xmlns:inkml="http://www.w3.org/2003/InkML" xml:id="stk47" contextRef="#ctx0" brushRef="#br0">10029 9025 1422 0,'0'0'1262'0,"0"0"-625"13,0 0-382-13,0 0-18 16,285 0-117-16,-113-19-120 13,99-11-69-13,-41 1-482 18,-38 2-799-18</inkml:trace>
    </iact:actionData>
  </iact:action>
  <iact:action type="add" startTime="32800">
    <iact:property name="dataType"/>
    <iact:actionData xml:id="d48">
      <inkml:trace xmlns:inkml="http://www.w3.org/2003/InkML" xml:id="stk48" contextRef="#ctx0" brushRef="#br0">12051 9162 1612 0,'0'0'875'0,"0"0"-305"0,0 0-215 12,0 0-79-12,0 0-105 18,0 0-102-18,0 0-48 14,-166 131 2-14,129-46-11 15,19 7 27-15,18-5-39 14,0-11 0-14,55-17-1 16,35-27-9-16,23-23 9 13,21-9-36-13,-3-32-38 17,-5-33 30-17,-19-11 15 21,-32-5 30-21,-23 1 4 0,-30 4-3 17,-18 4 35-17,-4 8 5 13,0 14-5-13,-21 12 0 16,-10 21-8-16,-4 17 4 15,0 3-32-15,-2 58 1 16,6 15-1-16,23 12 7 14,8 4-1-14,4-2 2 16,53-14-8-16,28-25 0 15,20-22 1-15,13-25 5 14,2-4-3-14,-2-25 6 14,-9-30-1-14,-19-13 1 17,-20-3-9-17,-18-1 0 13,-14-8 0-13,-14-1 0 17,-11-8 0-17,-13 1 0 22,0-1 0-22,-9 7 0 0,-26 24 0 8,-7 14 0 14,5 27 0-22,5 17 0 0,10 0 0 13,2 34 0-13,16 17 0 16,4 10 0-16,0-2 0 15,41-3 0-15,18 2 0 16,5-10 0-16,6 5 0 13,2-10 0-13,-16-1 0 17,-14-4 0-17,-14-4 0 13,-19 4 0-13,-9-4 0 17,0 4 0-17,-22 5 0 15,-26-2 0-15,-9-2 0 23,-8-6-191-23,12-11-548 0,21-14-887 0</inkml:trace>
    </iact:actionData>
  </iact:action>
  <iact:action type="add" startTime="33468">
    <iact:property name="dataType"/>
    <iact:actionData xml:id="d49">
      <inkml:trace xmlns:inkml="http://www.w3.org/2003/InkML" xml:id="stk49" contextRef="#ctx0" brushRef="#br0">14754 9213 2882 0,'0'0'873'13,"0"0"-645"-13,0 0-115 16,0 0-113-16,0 0 0 14,0 0-189-14,0 0-739 0</inkml:trace>
    </iact:actionData>
  </iact:action>
  <iact:action type="add" startTime="34367">
    <iact:property name="dataType"/>
    <iact:actionData xml:id="d50">
      <inkml:trace xmlns:inkml="http://www.w3.org/2003/InkML" xml:id="stk50" contextRef="#ctx0" brushRef="#br0">1277 11191 2393 0,'0'0'711'24,"0"0"-363"-24,0 0 110 0,0 0-272 14,0 0-186-14,0 0 0 16,-77-34 0-16,55 136 0 14,-6 27 0-14,-7-1 0 16,2 1 0-16,0-23 0 14,11-25 0-14,3-31 0 16,14-29 0-16,5-16 0 14,0-5 0-14,0 0 0 16,0-30 0-16,29-8 0 22,12 0 0-22,14 4 0 0,6 13 0 14,13 21 0-14,5 0 0 17,11 12 0-17,1 31 0 13,-12 4 0-13,-5-5 0 16,-17-9-21-16,-17-11-5 14,-23-13-8-14,-8-9 34 16,-9 0 6-16,0-43 30 14,0-16-17-14,-9-13 1 15,-15-9-20-15,0 1 0 23,2 8 0-23,-2 21 0 0,9 22 0 16,2 29 0-16,0 0 0 13,4 55 0-13,-9 46 0 17,5 26 0-17,5 13 0 13,3 3 0-13,5-14 0 16,0-20-59-16,0-19-191 15,0-44-255-15,0-24-270 16,0-22-248-16</inkml:trace>
    </iact:actionData>
  </iact:action>
  <iact:action type="add" startTime="34880">
    <iact:property name="dataType"/>
    <iact:actionData xml:id="d51">
      <inkml:trace xmlns:inkml="http://www.w3.org/2003/InkML" xml:id="stk51" contextRef="#ctx0" brushRef="#br0">894 10473 1685 0,'0'0'651'13,"0"0"-261"-13,-288 50 106 16,163 43-261-16,0 76-52 14,14 77-1-14,19 77-41 16,33 28-8-16,46-22-133 14,13-35 0-14,50-91 0 15,27-47 0-15,6-46 0 15,37-19 0-15,61-6 0 16,86-26 0-16,85-50 0 14,17-26 0-14,-61-79 0 16,-67-14 0-16,-99 19 0 14,-31-20 0-14,5-59 0 16,-24-74 0-16,-44-97 0 22,-48-34 0-22,-83 13 0 0,-61 36 0 14,4 92 0-14,11 76 0 16,20 66 0-16,2 58 0 14,-20 21 0-14,-17 13 0 15,-18 51 0-15,20 66 0 15,24 29 0-15,35 101-216 16,26-36-421-16,37-29-431 0</inkml:trace>
    </iact:actionData>
  </iact:action>
  <iact:action type="add" startTime="35561">
    <iact:property name="dataType"/>
    <iact:actionData xml:id="d52">
      <inkml:trace xmlns:inkml="http://www.w3.org/2003/InkML" xml:id="stk52" contextRef="#ctx0" brushRef="#br0">4502 11438 1748 0,'0'0'740'0,"0"0"-272"16,0-272 9-16,0 178-137 13,-4 35-133-12,-9 34-91 15,-7 25-116-16,9 34 0 14,-19 101 0-14,1 79 0 15,5 6 0-15,5-14 0 23,14-30 0-23,5-62 0 0,0-8 0 13,0-13 0-13,0-39 0 17,5-40 0-17,1-14 0 14,-2-38 0-14,1-56 0 16,-5-32 0-16,4-29 0 16,-4-22 0-16,7-1 0 14,-3 13 0-14,5 33 0 15,-5 42 0-15,9 53 0 15,7 37 0-15,13 33 0 15,28 69 0-15,20 39 0 16,28 16 0-16,14 3 0 15,10-16 0-15,-6-29 0 14,-20-31 0-14,-22-33 0 17,-35-28 0-17,-19-23 0 20,-31-9 0-20,0-56 0 0,0-28 0 14,-31-34 0-13,-4-21 0 15,0-17 0-16,7-6 0 13,15 7 0-13,2 23 0 17,11 44 0-17,0 59 0 14,24 38-32-14,28 47-317 16,42 132-320-16,-11-18-278 13,0-8-756-13</inkml:trace>
    </iact:actionData>
  </iact:action>
  <iact:action type="add" startTime="36048">
    <iact:property name="dataType"/>
    <iact:actionData xml:id="d53">
      <inkml:trace xmlns:inkml="http://www.w3.org/2003/InkML" xml:id="stk53" contextRef="#ctx0" brushRef="#br0">6039 11776 1955 0,'0'0'787'0,"0"0"-234"17,0 0-83-17,0 0-284 13,0 0-41-13,0 0-145 17,0 0 0-17,-42-46 0 14,33 127 0-14,9 7 0 16,0 6 0-16,5-15 0 13,36-16 0-13,10-25 0 17,-8-24 0-17,5-14 0 14,-13-6 0-14,-13-50 0 16,-17-11 0-16,-5-18 0 14,0-6 0-14,-44 6 0 17,-4 9 0-17,-11 17 0 21,2 30 0-21,5 25 0 0,6 4 0 16,17 38 0-16,14 25 0 14,15 9 0-14,11-1 0 16,54-9 0-16,34-18 0 14,19-21 0-14,9-23 0 16,-5 0 0-16,-13-35 0 14,-24-12 0-14,-23 5 0 16,-27 8 0-16,-20 8 0 14,-11 14 0-14,-4 12 0 16,0 0 0-16,0 17 0 14,0 33 0-14,-6 23 0 16,6 3 0-16,0 0 0 23,0-8 0-23,6-12 0 0,34-18 0 7,5-20 0 15,8-18 0-22,-1 0 0 0,12-14 0 14,-7-36 0-14,4-15 0 16,-9-3 0-16,1-2 0 14,-10 5 0-14,-5 22 0 16,-10 18 0-16,-15 20 0 14,2 5 0-14,5 26 0 16,-2 30 0-16,14 11 0 14,10 7 0-14,10-15 0 16,7-12 0-16,3-23 0 22,-1-19 0-22,-11-5 0 0,0-36 0 16,-8-25 0-16,-16-24 0 14,-9-9 0-14,-3-8 0 16,-14 0 0-16,0 4 0 14,0 14 0-14,0 25 0 16,-14 21-72-16,10 29-766 0</inkml:trace>
    </iact:actionData>
  </iact:action>
  <iact:action type="add" startTime="36815">
    <iact:property name="dataType"/>
    <iact:actionData xml:id="d54">
      <inkml:trace xmlns:inkml="http://www.w3.org/2003/InkML" xml:id="stk54" contextRef="#ctx0" brushRef="#br0">9238 11515 2379 0,'0'0'944'0,"0"0"-432"15,0 0-251-15,0 0-261 14,0 0 0-14,0 0 0 17,0 0 0-17,0 147 0 14,0-36 0-14,0 7 0 16,35-16 0-16,0-16 0 14,9-37 0-14,4-20 0 15,-6-29 0-15,-5 0 0 15,0-40 0-15,-4-34 0 16,-5-7 0-16,0-11 0 14,-4 7 0-14,-2 12 0 16,-6 19 0-16,-8 29 0 22,3 21 0-22,2 4 0 0,9 38 0 14,5 33 0-14,12 18 0 16,11 4 0-16,0-2 0 14,-2-21 0-14,-4-17 0 17,-11-32 0-17,-11-21 0 13,-9 0 0-13,-9-44 0 16,-4-26 0-16,0-21 0 14,0-3 0-14,0 11 0 16,0 15 0-16,7 25 0 15,8 19 0-15,11 24 0 15,22 0 0-15,18 20 0 15,30 22 0-15,11 5 0 15,16-13 0-15,3-9 0 16,-8-25 0-16,-13 0 0 22,-33-9 0-22,-28-33 0 0,-22-13 0 14,-22-4 0-14,0-5 0 15,-26 3 0-15,-14 13 0 15,-16 14 0-15,1 21 0 16,-2 13 0-16,7 27 0 14,8 52 0-14,3 18 0 16,19 22 0-16,20-1 0 14,0-6 0-14,59-17 0 16,40-28-17-16,84-45-436 14,-12-22-380-14,-18 0-960 0</inkml:trace>
    </iact:actionData>
  </iact:action>
  <iact:action type="add" startTime="37543">
    <iact:property name="dataType"/>
    <iact:actionData xml:id="d55">
      <inkml:trace xmlns:inkml="http://www.w3.org/2003/InkML" xml:id="stk55" contextRef="#ctx0" brushRef="#br0">12833 11472 1549 0,'0'0'757'0,"0"0"-195"15,0 0-11-15,0 0-224 22,0 0-111-22,0 0-82 0,0 0-134 14,-273 81 0-14,197 11 0 17,10 18 0-17,14-4 0 16,30-5 0-16,22-20 0 13,22-16 0-13,70-27 0 17,36-29 0-17,25-9 0 14,7-12 0-14,-7-41 0 15,-26-11 0-15,-35-7 0 16,-31 3 0-16,-42-1-89 15,-19 19-206-15,-4 17-336 14,-29 15-214-14,9 18-145 0</inkml:trace>
    </iact:actionData>
  </iact:action>
  <iact:action type="add" startTime="37782">
    <iact:property name="dataType"/>
    <iact:actionData xml:id="d56">
      <inkml:trace xmlns:inkml="http://www.w3.org/2003/InkML" xml:id="stk56" contextRef="#ctx0" brushRef="#br0">13434 11823 78 0,'0'0'833'0,"0"0"-515"17,0 0 39-17,0 0 8 13,0 0-1-12,0 0-2 15,0 0-54-16,158-85-60 13,-158 52-17-13,0 7-66 17,-15 5 22-17,-23 4-70 13,-5 17-36-13,-10 0 1 17,-6 17-82-17,-2 34 0 14,4 21 0-14,11 8 0 16,18 0 0-16,17-4 0 15,11-14 0-15,11-24 0 15,41-12 0-15,10-23 0 22,5-3 0-22,-1-11 0 0,-5-28 0 16,-17-8 0-16,-11-9 0 14,-14 0 0-14,-6 6 0 16,-6 7 0-16,-1 10 0 14,-6 16 0-14,0 12 0 16,0 5 0-16,0 5 0 13,5 36 0-13,4 23 0 17,8 4 0-17,11 8 0 14,10-8 0-14,5-13 0 16,8-17 0-16,1-20 0 22,5-18 0-22,-7 0 0 0,0-35 0 7,-4-18 0 15,-4-17 0-22,1-1 0 0,-5-2 0 17,-1 6 0-17,-4 11 0 14,-5 14 0-14,-8 22 0 15,-12 15 0-15,1 5 0 15,9 8 0-15,-7 39 0 16,13 12 0-16,2 13 0 14,-7-4 0-13,10-9 0 14,-7-12 0-15,-11-18 0 14,0-13 0-14,-3-16 0 16,1 0 0-16,2-10 0 14,0-34 0-14,6-11 0 17,12-4 0-17,-1-5 0 21,14 1 0-21,-1 8 0 0,10 17 0 8,-8 17 0 14,5 16 0-22,0 5 0 0,-4 22 0 13,-9 20 0-13,4 13 0 17,-6-1 0-17,2-2 0 14,-15-10 0-14,8-8 0 16,-4-7-101-16,0-12-212 14,7 0-234-14,-9-7-240 16,-5-5-557-16</inkml:trace>
    </iact:actionData>
  </iact:action>
  <iact:action type="add" startTime="38700">
    <iact:property name="dataType"/>
    <iact:actionData xml:id="d57">
      <inkml:trace xmlns:inkml="http://www.w3.org/2003/InkML" xml:id="stk57" contextRef="#ctx0" brushRef="#br0">17054 12149 1260 0,'0'0'401'16,"0"0"-22"-16,0 0 232 21,0 0-54-21,0 0-199 0,0 0-52 8,0 0-82 14,15 6-224-22,0-44 0 0,11-19 0 16,18-15 0-16,2-13 0 14,7-12 0-14,-8 0 0 16,6 3 0-16,-16 11 0 14,-5 14 0-14,-12 24 0 16,-14 21 0-16,-4 22 0 14,0 2 0-14,0 42 0 16,-4 34 0-16,-1 26 0 13,5 12 0-13,0 0 0 17,33-13 0-17,28-20 0 22,20-24 0-22,2-34 0 0,2-23 0 9,3 0 0 11,-18-42 0-20,-9-25 0 0,-19-10 0 15,-5-7 0-15,-9-1 0 16,-8 9 0-16,-3 8 0 14,-8 13 0-14,2 17 0 16,-11 22 0-16,4 16 0 14,1 0 0-14,3 42 0 16,10 21 0-16,8 14 0 16,13 2 0-16,1-11 0 14,8-18 0-14,-4-15 0 16,-9-19 0-16,2-16 0 14,-7 0 0-14,5-30 0 16,-4-15 0-16,10-19 0 22,10 0 0-22,-1-4 0 0,5 6 0 15,6 10 0-15,0 19 0 15,-4 13 0-15,-9 20 0 14,-2 8 0-14,-3 42 0 15,-3 18 0-15,-10 8 0 15,-8 4 0-15,-13-8 0 16,-9-4 0-16,0-18 0 14,-15-12-39-14,-25-12 24 16,-1-19 6-16,2-7 9 14,1 0 13-14,14 0-4 15,7-7 32-15,17-19-41 23,0-3 0-23,33-3 0 0,32-9 0 16,29 0 0-16,15-6 0 15,9 0-12-15,-2 0-14 16,-15 2 25-16,-16-7-23 13,-19 6 24-13,-18-7 0 16,-24 9 1-16,-24 6 14 14,0 4 11-14,-7 15-5 16,-30 19-21-16,-15 0 0 14,-5 40 0-14,6 33 0 15,8 15 0-15,14 6 0 14,29 3 0-14,0-9 0 16,72-20 0-16,36-18 0 15,25-24 0-15,18-26 0 16,4 0-35-16,22-55-221 17,-53-13-472-17,-30-3-731 0</inkml:trace>
    </iact:actionData>
  </iact:action>
  <iact:action type="add" startTime="40029">
    <iact:property name="dataType"/>
    <iact:actionData xml:id="d58">
      <inkml:trace xmlns:inkml="http://www.w3.org/2003/InkML" xml:id="stk58" contextRef="#ctx0" brushRef="#br0">21691 11409 1609 0,'0'0'755'1,"0"0"-237"19,0 0-15-20,0 0-221 0,0 0-49 9,0 0-37 5,0 0-196-14,-72-68 0 24,35 119 0-24,4 5 0 0,9 12 0 14,24-7 0-14,0-14 0 16,15-18-9-16,36-15-14 14,10-14 16-14,0-5 7 15,-6-42 7-15,-25-12-7 15,-14-12 0-15,-16-4 32 16,0 0-32-16,-33 5 0 14,-15 0 0-14,0 11 0 16,11 12 0-16,4 14 0 14,13 11 0-14,11 10 0 16,9 3 0-16,0 1 0 14,0-1 0-14,0 1 0 16,9 0 0-16,2 3 0 22,-7 2 0-22,-4 3 0 0,0 0 0 13,0 0 0-13,0 0 0 17,0 0 0-17,0 0 0 14,0 0 0-14,0 0 0 16,0 0 0-16,0 0 0 14,0 0 0-14,0 0 0 16,0 0 0-16,0 0 0 13,0 0 0-13,0 0 0 17,0 0 0-17,0 0 0 22,0 0 0-22,0 0 0 0,0 0-20 8,0 0-5 13,0 0-34-21,0 0-16 0,0 0 12 17,0 0 11-17,0 0 32 8,0 0 20 15,0 0 0-23,0 0 12 0,0 0-12 13,0 0 0-13,0 0-1 16,0 0 4-16,0 0-3 14,0 0 1-14,0 0-1 15,0 0 3-14,0 0-3 13,5 0-7-14,12 0 6 16,-4 0 2-16,5 0 10 22,-1 0 6-22,5 0-7 0,-11 0 16 7,-6 0-8 16,-5 0 9-23,0 0 15 0,0 0-27 16,0 0-6-16,0 0-9 14,0 3-11-14,0 6-88 16,0 3-202-16,0-3-474 14,0-1-820-14</inkml:trace>
    </iact:actionData>
  </iact:action>
  <iact:action type="add" startTime="41763">
    <iact:property name="dataType"/>
    <iact:actionData xml:id="d59">
      <inkml:trace xmlns:inkml="http://www.w3.org/2003/InkML" xml:id="stk59" contextRef="#ctx0" brushRef="#br0">21394 11641 1798 0,'0'0'468'21,"0"0"-198"-21,0 0 218 0,0 0-301 8,0 0-105 15,0 0-52-23,0 0 3 0,212-173-33 15,-166 126 7-15,-13 7 22 15,-16 13-8-15,-17 6 37 16,0 12 34-16,-26 9-38 14,-31 0-14-14,-13 47-40 16,-6 23-4-16,6 16-5 14,17-1 10-14,25-1-1 17,28-21 1-17,6-20 5 12,56-27 3-12,27-16-9 16,12-16 0-16,-9-43 13 15,-12-13-12-15,-25-4 5 16,-24-3 25-16,-31 11 37 22,0 8 22-22,-31 7-50 0,-24 21-26 16,-17 15 26-16,2 17-20 14,-10 9-5-14,5 39-14 17,10 19-1-17,12 9 0 12,23-6 0-12,12-14-10 16,18-15 4-16,0-15-35 14,5-22 26-14,21-4 15 16,4 0 13-15,-3-30 3 12,-6-8-16-13,-7-8-32 17,-14-8-113-17,0 11-404 14,-22 5-689-14</inkml:trace>
    </iact:actionData>
  </iact:action>
  <iact:action type="add" startTime="42994">
    <iact:property name="dataType"/>
    <iact:actionData xml:id="d60">
      <inkml:trace xmlns:inkml="http://www.w3.org/2003/InkML" xml:id="stk60" contextRef="#ctx0" brushRef="#br0">23816 10814 1980 0,'0'0'826'23,"0"0"-365"-23,8-215 11 0,-8 150-228 13,0 25-131-13,0 21-113 17,0 19 0-17,0 19 0 13,0 59 0-13,-4 51 0 17,-5 27 0-17,9 21 0 13,0 8 0-13,0-16 0 16,0-25 0-15,0-31 0 13,9-32 0-14,0-34 0 16,-9-26 0-16,0-21 0 22,0 0 0-22,-5-56 0 0,-23-24 0 16,-5-25 0-16,3-27 0 14,8-18 0-14,13-14 0 15,9-1 0-14,0 4 0 13,0 26 0-14,31 29 0 15,8 33 0-15,13 32 0 15,14 21 0-15,15 20 0 16,13 0 0-16,8 5 0 14,3 28-71-14,-4 35-510 17,-31-10-238-17,-44-3-330 0</inkml:trace>
    </iact:actionData>
  </iact:action>
  <iact:action type="add" startTime="43377">
    <iact:property name="dataType"/>
    <iact:actionData xml:id="d61">
      <inkml:trace xmlns:inkml="http://www.w3.org/2003/InkML" xml:id="stk61" contextRef="#ctx0" brushRef="#br0">23499 11237 1600 0,'0'0'615'1,"0"0"-82"-1,0 0-209 15,0 0-155-15,0 0 23 14,0 0-74-14,301 22-118 16,-124-48-37-16,-28 5-553 15,-18 8-607-15</inkml:trace>
    </iact:actionData>
  </iact:action>
  <iact:action type="add" startTime="43513">
    <iact:property name="dataType"/>
    <iact:actionData xml:id="d62">
      <inkml:trace xmlns:inkml="http://www.w3.org/2003/InkML" xml:id="stk62" contextRef="#ctx0" brushRef="#br0">24615 11679 1137 0,'0'0'1205'0,"0"0"-669"14,0 0-50-14,0 0-154 16,0 0-166-15,0 0-55 20,0 0 12-21,223-253-123 0,-153 151 0 14,5-18 0-14,1-12 0 16,-6-11 0-16,-9-10 0 14,-21 2 0-14,-23 5 0 15,-17 23 0-15,0 34 0 15,-4 43 0-15,-23 33 0 16,-12 13 0-16,6 56 0 13,-6 41 0-13,13 36 0 17,6 19 0-17,20 13 0 14,0 4 0-14,13-7 0 17,35-15 0-17,18-18 0 20,-1-31 0-20,1-19 0 0,-5-33 0 9,-8-20 0 12,-3-26 0-21,-11 0 0 0,-4-17 0 17,-4-34 0-17,-5-12 0 14,-8-17 0-14,-10-5 0 16,-3 3 0-16,-5 12 0 13,0 17 0-13,0 29 0 17,0 24 0-17,4 0 0 13,7 57 0-13,9 30 0 16,6 8 0-16,13 9 0 14,3-20 0-14,4-15 0 16,4-28 0-16,-11-24 0 24,-6-17 0-24,2-4 0 0,-9-38 0 14,3-22 0-14,-8-6 0 16,1-5 0-16,-9 7 0 14,3 11 0-14,-5 12 0 14,-3 24 0-14,1 21 0 17,9 0 0-17,6 30 0 14,4 31 0-14,9 16 0 16,7-1 0-16,2-5 0 14,8-7 0-14,-3-22 0 16,10-21 0-16,-4-17 0 14,-3-4 0-14,-1-13 0 16,-16-32 0-16,-4-11 0 14,-14-11 0-14,-10-10 0 16,-9-5 0-16,0-3 0 22,0 9 0-22,0 17 0 0,0 25 0 13,-9 25 0-12,1 9 0 15,-3 38 0-16,2 43 0 13,9 23 0-12,0 6 0 14,0-4 0-15,28-18 0 15,25-25 0-15,12-25 0 16,5-29 0-16,3-9 0 14,-4-25 0-14,-7-30 0 16,-14-13 0-16,-20-8 0 14,-17 4 0-14,-11-6 0 16,0 11 0-16,-26 3 0 16,-9 19 0-16,4 13 0 21,3 26 0-21,15 6 0 1,2 3 0 12,11 39 0-13,0 8 0 16,22 2 0-16,35-6 0 15,12-2 0-15,4-13 0 16,-1-3 0-16,-11-3 0 14,-13 6 0-14,-17-2 0 16,-12 9 0-16,-1 4 0 14,-10 5 0-14,-1-5 0 15,13-8 0-15,10-13 0 15,14-17 0-15,17-4 0 16,16-13 0-16,10-37 0 22,-10-14 0-22,-12-12 0 0,-10-4 0 8,-25 6 0 13,-8 7 0-21,-17 15 0 0,-5 19 0 16,0 16 0-15,0 17 0 13,0 8 0-14,-11 45 0 16,6 11 0-16,5 7 0 13,0-6 0-13,11-12 0 17,29-15 0-17,16-24 0 14,6-14 0-14,-6 0 0 16,-1-43 0-16,-16-8 0 14,-8-8 0-14,-18-6 0 16,-4 8 0-16,-5 0 0 14,-4 19 0-14,0 8 0 16,0 22 0-16,0 8 0 22,5 8 0-22,3 60 0 0,10 35 0 13,12 58 0-13,12 67 0 17,2 47 0-17,-7-11 0 16,-13-53 0-16,-13-67 0 13,-11-42 0-13,0-5 0 16,0-6 0-16,0-15 0 15,0-43 0-15,0-28 0 16,-16-5 0-16,-12-38 0 14,-9-34 0-14,-5-34 0 16,-6-32 0-16,5-64 0 14,38-87 0-14,14-97 0 15,83-23 0-15,19 64 0 24,-8 92 0-24,15 71-363 0,-33 70-465 7,-15 23-718-7</inkml:trace>
    </iact:actionData>
  </iact:action>
  <iact:action type="add" startTime="44983">
    <iact:property name="dataType"/>
    <iact:actionData xml:id="d63">
      <inkml:trace xmlns:inkml="http://www.w3.org/2003/InkML" xml:id="stk63" contextRef="#ctx0" brushRef="#br0">29192 10306 1724 0,'0'0'1163'16,"0"0"-554"-16,0 0-240 14,0 0-138-14,0 0-231 16,0 0-14-16,0 0-119 13,116 169-677-12,-55-66-1238-1</inkml:trace>
    </iact:actionData>
  </iact:action>
  <iact:action type="add" startTime="45128">
    <iact:property name="dataType"/>
    <iact:actionData xml:id="d64">
      <inkml:trace xmlns:inkml="http://www.w3.org/2003/InkML" xml:id="stk64" contextRef="#ctx0" brushRef="#br0">29563 11638 2503 0,'0'0'824'13,"0"0"-281"-13,0 0-317 16,0 0-226-16,0 0 0 14,127-257 0-14,-66 147 0 15,1-4 0-15,-10 0 0 15,-8 13 0-15,-27 20-39 17,-17 39 31-17,0 25-17 12,-13 17 2-12,-39 21 22 17,-10 38 0-17,6 13 1 22,16 5 4-22,18 2-2 0,22-6 26 16,0-6-27-16,57-8-1 14,18-12 15-14,10-3-15 16,-4-14 11-16,-11-1-11 14,-24-9 0-14,-22 2 2 15,-24 4 17-15,0 3-4 15,-29 6-15-15,-36 7 0 15,-16 1 0-15,-11-7 0 15,-48 3-113-15,20-9-489 16,19-17-1141-16</inkml:trace>
    </iact:actionData>
  </iact:action>
  <iact:action type="add" startTime="46011">
    <iact:property name="dataType"/>
    <iact:actionData xml:id="d65">
      <inkml:trace xmlns:inkml="http://www.w3.org/2003/InkML" xml:id="stk65" contextRef="#ctx0" brushRef="#br0">5221 13585 1886 0,'0'0'688'16,"0"0"-352"-16,0 0 149 21,0 0-224-21,0 0-119 0,0 0-44 16,0 0-22-16,-218-165-4 14,152 224-40-14,1 35-22 16,3 20 0-16,10 15-10 14,19-15 0-14,24-17-9 16,9-29 9-16,5-30 0 14,36-34 9-14,7-4-9 16,3-33 0-16,-1-31 0 14,-11-16 0-14,-10-5 0 16,-10 5 0-16,-10 6 0 16,-4 19 0-16,-1 17 0 14,-4 17 0-14,0 16 0 16,6 5 0-16,14 24 0 22,2 31 0-22,17 15 0 0,12 12 0 14,5-2 0-14,6-12 0 17,12-13 0-17,5-25 0 13,4-22 0-13,6-8 0 17,-4-26 0-17,-8-41 0 13,-14-19 0-13,-8-20 0 17,-24-19 0-17,-14-17 0 13,-17-10 0-13,0 0 0 18,-4 20 0-18,-29 31 0 13,0 42 0-13,0 51 0 16,1 8 0-16,1 85 0 23,0 41 0-23,12 35 0 0,14 21 0 7,5-5 0 15,16-10 0-22,49-28 0 0,23-33 0 16,27-39 0-16,17-36 0 14,16-31 0-14,1-5 0 16,-14-54 0-16,-19-13 0 15,-33-12 0-15,-35-1 0 15,-30 0 0-15,-18 7 0 15,0 15 0-15,-48 16 0 15,-9 26 0-15,-9 21 0 14,-4 18 0-14,0 47 0 17,9 23 0-17,15 6 0 13,16-6 0-13,21-8 0 16,9-25 0-16,4-20 0 22,40-23 0-22,2-12 0 0,11-4 0 14,0-39 0-14,-11-7 0 16,-1 0 0-16,-18 3 0 15,-10 10 0-15,-8 19 0 14,0 18 0-14,-5 0 0 16,5 41 0-15,8 49 0 12,12 40 0-13,3 31 0 16,-3 9 0-16,-5 12 0 14,-15-12 0-14,-9-13 0 17,0-26 0-17,-18-25 0 14,-30-39 0-14,-20-20 0 16,-4-31 0-16,-11-16 0 14,4-4 0-14,3-49 0 16,19-29 0-16,26-29 0 22,27-27 0-22,4-18 0 0,74-18 0 14,34 16 0-14,31 23 0 17,3 41 0-17,5 35 0 14,-14 37 0-14,-21 22 0 15,-18 5 0-15,-22 50 0 14,-11 4 0-14,-15 4 0 16,-5-3 0-16,-1-18 0 14,-3-9 0-14,7-19 0 16,1-14 0-16,8 0 0 14,-9-32 0-14,-7-25 0 16,-18-10 0-16,-14-14 0 22,-5-4 0-22,-20-4 0 0,-37 1 0 17,-8 8 0-17,-12 25 0 13,-1 26 0-13,-3 29 0 16,-4 84 0-16,25 17-311 10,17 4-580-10</inkml:trace>
    </iact:actionData>
  </iact:action>
  <iact:action type="add" startTime="47230">
    <iact:property name="dataType"/>
    <iact:actionData xml:id="d66">
      <inkml:trace xmlns:inkml="http://www.w3.org/2003/InkML" xml:id="stk66" contextRef="#ctx0" brushRef="#br0">10182 14365 2664 0,'0'0'884'20,"0"0"-563"-20,0 0-94 0,0 0-227 17,-109-266 0-17,83 198 0 14,-9-3 0-14,-9-14 0 15,-6-12 0-15,-11-23 0 14,0-12 0-14,8 6 0 16,9 11 0-16,16 27 0 14,17 37 0-14,2 22 0 16,1 22 0-16,8 7 0 14,-5 0 0-13,1 7 0 21,-9 26 0-22,-3 9 0 0,-1 9 0 16,-3-4 0-16,1-5 0 13,10-16 0-13,2-5 0 17,7-18 0-17,0 2 0 13,0-5 0-13,0 0 0 16,0 0 0-16,0 0 0 15,0 0 0-15,0 0 0 16,0 0 0-16,-6 0 0 13,-5 13 0-13,-2 21 0 18,-7 25 0-18,3 21 0 12,1 19 0-12,12 9 0 16,4 7 0-15,4-3 0 20,44-15 0-21,14-18 0 0,3-23 0 9,5-18 0 13,-4-26 0-22,-10-12 0 0,-7-4 0 17,-12-39 0-17,-15-19 0 12,-16-11 0-12,-6-15 0 16,0-6 0-16,-48-4 0 15,-18 5 0-15,-3 12 0 16,-8 24 0-16,7 13 0 14,13 23 0-14,16 21 0 16,12 0 0-16,16 0 0 14,9 9 0-14,4 11 0 16,0-2 0-16,22-6 0 22,32-6 0-22,8-6 0 0,18 0 0 7,10-11 0 16,11-10 0-22,-7 4 0-1,-7 13 0 15,-11 4 0-15,-3 21 0 13,-8 43 0-13,-4 21 0 17,-2 12 0-17,-15 10 0 14,-7-5 0-14,-13-14 0 16,-11-12 0-16,-8-25 0 14,-5-17 0-14,0-17 0 16,0-17 0-16,0 0 0 13,0-4 0-13,0-47 0 17,0-16 0-17,0-22 0 14,30-17 0-14,31-8 0 16,29 0 0-16,28 11 0 22,79 18 0-22,-27 26-299 0,-19 29-942 0</inkml:trace>
    </iact:actionData>
  </iact:action>
  <iact:action type="add" startTime="48219">
    <iact:property name="dataType"/>
    <iact:actionData xml:id="d67">
      <inkml:trace xmlns:inkml="http://www.w3.org/2003/InkML" xml:id="stk67" contextRef="#ctx0" brushRef="#br0">13231 13086 1597 0,'0'0'790'1,"0"0"-140"13,-22-215-110-14,5 159-210 14,-1 26-141-14,-3 25-189 16,7 10 0-15,-5 70 0 13,3 76 0-14,-5 18 0 16,12 30 0-16,-2 12 0 14,11-32 0-14,0 16 0 16,0-22 0-16,0-25 0 22,0-33 0-22,-9-27 0 0,-24-26 0 16,-17-33 0-16,-22-26 0 13,-9-3 0-13,2-32-35 17,12-106-278-17,25 11-528 10,33-8-656-10</inkml:trace>
    </iact:actionData>
  </iact:action>
  <iact:action type="add" startTime="48483">
    <iact:property name="dataType"/>
    <iact:actionData xml:id="d68">
      <inkml:trace xmlns:inkml="http://www.w3.org/2003/InkML" xml:id="stk68" contextRef="#ctx0" brushRef="#br0">13583 13146 2034 0,'0'0'922'1,"0"0"-367"12,0 0-195-13,0 0-135 16,0 0-225-16,0 0 0 14,-44 283 0-14,44-152 0 16,0 5 0-16,9-7 0 22,26-6 0-22,4-18 0 0,-8-13 0 8,-3-19-93 14,-12-19-371-22,-16-16-90 0,0-21-174 16,-40-17 161-16,-21 0-169 13,-13-33 561-13,-9-19 175 17,0-2 288-17,17 11 249 14,16 2 54-14,15 11-56 15,22 17-75-15,13-3-128 14,0 11-150-14,0 1-73 16,33-1-41-16,23-3 4 16,19 0 4-16,23-9-44 14,18 0-14-14,6-9-10 15,-1 1-7-15,-12-3-1 15,-9 1 0-15,-25-2 0 23,-23-1 8-23,-21 1-8 0,-12 0 0 13,-19 2 0-12,0-2 0 15,-4-1 0-16,-29 11 0 13,-10 11 0-13,-3 8 0 17,-5 4 0-17,8 49 0 13,3 14 0-13,18 21 0 17,16 10 0-17,6 0 0 14,37-6 0-14,33-15 0 16,26-27 0-16,27-24 0 22,10-26 0-22,-2 0 0 0,-9-51 0 8,-23-13-3 14,-25-7 3-22,-30-5 3 0,-14 4-3 15,-23 3 0-15,-1 16 0 14,-6 7 0-14,0 22 0 17,0 21 0-17,0 3 0 14,0 9 0-14,0 46 0 16,0 13 0-16,18 17 0 14,17-5 0-14,6-1 0 17,10-20 0-17,16-16 0 13,-1-22 0-13,4-21 0 16,-9 0 0-16,-13-17 0 14,-4-25 0-14,-13-13 0 15,-3-8 0-15,-4-5 0 24,-7 0 0-24,10 8 0 0,-10 11 0 15,-4 19 0-15,3 18 0 14,-8 12 0-14,10 0 0 16,8 38 0-16,13 15 0 14,5 16 0-14,9 7 0 16,-5-9 0-16,-11-8 0 14,-9-16 0-14,-10-13 0 16,-12-18 0-16,-6-12 0 14,0 0 0-14,0 0 0 15,0-21 0-15,-11-29 0 15,-6-2 0-15,8 2 0 15,9 3 0-15,0 9 0 23,18 0 0-23,43 0 0 0,24 5 0 8,16-5 0 14,30-12-60-22,-24 11-567 0,-31 1-725 0</inkml:trace>
    </iact:actionData>
  </iact:action>
  <iact:action type="add" startTime="49473">
    <iact:property name="dataType"/>
    <iact:actionData xml:id="d69">
      <inkml:trace xmlns:inkml="http://www.w3.org/2003/InkML" xml:id="stk69" contextRef="#ctx0" brushRef="#br0">14921 13159 2383 0,'0'0'905'7,"0"0"-332"16,0 0-338-23,0 0-235 0,0 0 0 16,0 0 0-16,325 0-17 8,-202 33-789-8</inkml:trace>
    </iact:actionData>
  </iact:action>
  <iact:action type="add" startTime="49691">
    <iact:property name="dataType"/>
    <iact:actionData xml:id="d70">
      <inkml:trace xmlns:inkml="http://www.w3.org/2003/InkML" xml:id="stk70" contextRef="#ctx0" brushRef="#br0">17126 13011 2199 0,'0'0'832'8,"0"0"-329"14,0 0-154-22,0 0-136 0,0 0-213 16,0 0 0-16,0 0 0 14,-162 203 0-14,151-43 0 16,11 9 0-16,0-8 0 13,7-19 0-13,30-28 0 16,2-34 0-16,-6-29 0 15,-5-30 0-15,1-21 0 16,-10 0 0-16,3-43 0 13,7-16 0-13,-1-8 0 17,1-5 0-17,8 8 0 14,-9 14 0-14,3 24 0 16,-9 14 0-16,2 12 0 22,-5 32 0-22,-1 44 0 0,-1 14 0 15,5 12 0-15,0 0 0 15,11-14 0-15,8-16 0 14,7-26 0-14,11-20 0 16,3-26 0-16,-1-9 0 13,-7-46 0-13,-8-16 0 18,-6-10 0-18,-14-3 0 15,0 8 0-15,-13 12 0 14,-4 22 0-14,-9 20 0 16,0 22 0-16,0 0 0 14,0 31 0-14,9 28 0 16,10 9 0-16,8 3 0 21,3-4 0-21,16-24 0 0,4-9 0 10,1-26 0 11,-6-8 0-21,-7 0 0 0,-14-38 0 13,-20-17 0-13,-4-8 0 16,0-9 0-16,-46-8 0 14,-13-5 0-14,-15-1 0 16,4 10 0-16,0 20 0 15,13 22 0-15,20 27 0 16,13 7 0-16,20 18 0 21,4 29 0-21,4-3 0 0,48 3 0 8,29-12 0 14,22-24 0-22,19-11 0 0,9-11 0 17,1-48-20-17,-19-17-4 13,-19-23 14-13,-28-11 10 16,-27-4 15-16,-21 0-14 14,-14-4 25-14,-4 5-14 16,0 12-12-16,-18 21 0 14,-3 22 0-14,-1 26 0 16,4 32 0-15,1 21 0 12,-3 69 0-13,-8 77 0 17,10 6 0-17,3 25 0 14,15 10 0-14,0-39 0 16,11 5 0-16,33-33 0 14,28-40 0-14,9-37 0 17,6-43 0-17,3-21 0 20,-3-30 0-20,-17-41 0 0,-9-23-17 16,-11-58-233-16,-12 19-320 15,-14 17-515-15</inkml:trace>
    </iact:actionData>
  </iact:action>
  <iact:action type="add" startTime="50594">
    <iact:property name="dataType"/>
    <iact:actionData xml:id="d71">
      <inkml:trace xmlns:inkml="http://www.w3.org/2003/InkML" xml:id="stk71" contextRef="#ctx0" brushRef="#br0">19554 13535 68 0,'0'0'2236'12,"0"0"-1379"-12,0 0-280 16,0 0-219-16,0 0-358 14,0 0 0-14,0 0 0 16,9-4 0-16,47 4 0 23,19-5 0-23,3-4 0 0,8-6 0 8,-16-3-51 13,-14 1 25-21,-21 5 13 0,-26 7 13 15,-9 5 39-15,0 0 12 15,-17 9-51-15,-38 34 0 15,-6 15 0-15,-9 16 0 16,4 2 0-16,5 1 0 14,13-15 0-14,17-16 0 16,10-16 0-16,16-12 0 14,5-13 0-14,0-5 0 16,0 0 0-16,22-9 0 22,9-13 0-22,8 0 0 0,3 7 0 8,3 10 0 14,8 5 0-22,10 0 0 0,5 12 0 16,8 14 0-16,14 0 0 14,4-10 0-14,9-7 0 15,2-9-9-15,-11 0-6 14,-13-9 15-14,-14-24-1 17,-23-9 0-17,-16-11 1 14,-8-5 0-14,-20-7 26 15,0-5-26-15,0-4 0 15,-4 7 0-15,-23 15 0 16,1 19 0-16,2 29 0 14,2 4 0-14,3 34 0 16,-1 33 0-16,16 18 0 22,4 0 0-22,0-9 0 0,13-11 0 16,35-18-9-16,15-18-11 14,3-19 11-14,8-10-7 15,0 0-11-15,-4-31 13 15,2-15 10-15,-10-1 2 16,-6 0 2-16,-5-3 0 14,-1 6 47-14,-19 14-14 16,4 19-12-16,-14 11-21 13,8 0 0-13,-1 30 0 17,1 27 0-17,1 18 0 14,-10 9 0-14,-5-9-20 16,-6-11-23-16,-9-22 22 15,0-12 13-15,0-22 8 21,0-8 36-21,0 0 20 0,0-46-56 16,0-9 0-16,17-18 0 14,18-18 0-14,62-68 0 16,-10 19-258-16,3 9-973 0</inkml:trace>
    </iact:actionData>
  </iact:action>
  <iact:action type="add" startTime="51418">
    <iact:property name="dataType"/>
    <iact:actionData xml:id="d72">
      <inkml:trace xmlns:inkml="http://www.w3.org/2003/InkML" xml:id="stk72" contextRef="#ctx0" brushRef="#br0">22406 12985 2307 0,'0'0'1083'15,"0"0"-526"-15,0 0-408 16,0 0-149-16,0 0 0 22,0 0-24-22,227 276-228 0,-170-133-365 10,-20-7-486-10</inkml:trace>
    </iact:actionData>
  </iact:action>
  <iact:action type="add" startTime="51544">
    <iact:property name="dataType"/>
    <iact:actionData xml:id="d73">
      <inkml:trace xmlns:inkml="http://www.w3.org/2003/InkML" xml:id="stk73" contextRef="#ctx0" brushRef="#br0">22723 14107 1543 0,'0'0'956'0,"0"0"-265"16,0 0-307-16,0 0-98 14,0 0-121-14,153-243-94 17,-79 157-71-17,9-5 0 14,7 3 0-14,-3 11 0 15,-19 18 0-15,-9 25 0 23,-15 25 0-23,-5 9 0 1,0 18 0 6,-4 32 0 14,5 20 0-21,-8 0 0 0,-3-2 0 16,-16 2 0-16,-4-11 0 14,-9-4 0-14,0-13 0 17,-31-4 0-17,-30-9 0 14,-27-3 0-14,-16-5 0 15,-82-17 0-15,24-4-45 15,18 0-744-15</inkml:trace>
    </iact:actionData>
  </iact:action>
  <iact:action type="add" startTime="52032">
    <iact:property name="dataType"/>
    <iact:actionData xml:id="d74">
      <inkml:trace xmlns:inkml="http://www.w3.org/2003/InkML" xml:id="stk74" contextRef="#ctx0" brushRef="#br0">25450 12888 2216 0,'0'0'782'0,"0"0"-210"17,0 0-210-17,0 0-198 14,0 0-164-14,0 0 0 15,0 0 0-14,-225 279 0 11,182-105 0-12,5-5 0 17,6-21 0-17,14-28 0 15,14-41 0-15,-1-27 0 15,5-36 0-15,0-16 0 14,0-12 0-14,5-55 0 17,17-28 0-17,-1-19 0 14,10-21 0-14,0-14 0 16,8 10 0-16,-6 16 0 22,-5 26 0-22,1 38 0 0,-12 42 0 16,7 17 0-16,5 55 0 13,8 42 0-13,0 38 0 17,11 21 0-17,4 9 0 13,1 0 0-13,-1-14 0 17,-6-29 0-17,-9-25-177 14,-13-46-292-14,-24-51-164 16,-4 0-72-16,-33-38-943 0</inkml:trace>
    </iact:actionData>
  </iact:action>
  <iact:action type="add" startTime="52396">
    <iact:property name="dataType"/>
    <iact:actionData xml:id="d75">
      <inkml:trace xmlns:inkml="http://www.w3.org/2003/InkML" xml:id="stk75" contextRef="#ctx0" brushRef="#br0">25369 13581 1846 0,'0'0'798'13,"0"0"-474"-13,0 0 135 15,0 0-228-15,0 0-74 15,274-88-70-15,-156 41-57 16,13-12 5-16,2-13-35 15,-10-13-2-15,-21-4-16 15,-14-3-27-15,-32 1 33 14,-29 4 12-14,-19 5 0 15,-8 14 15-15,0 18 8 15,0 20 25-15,-24 30 31 16,-4 0-38-16,6 68-41 14,-4 33 0-14,8 30 0 16,14 23 0-16,4 3 0 14,9-9 0-14,48-17 0 16,26-34 0-16,17-34 0 22,14-35 0-22,6-28 0 0,-8 0 0 14,-10-44 0-14,-21-20 0 16,-20-12 0-16,-19-9 0 13,-18-7 0-12,-9-5 0 15,-15 7 0-16,0 14 0 13,0 22 0-13,-20 28 0 16,-14 26 0-16,-23 0 0 15,-7 47 0-15,3 20 0 16,9 13 0-16,21-4 0 14,14-12 0-14,17-13 0 16,6-22 0-16,40-20 0 21,20-9 0-21,6 0 0 0,2-34 0 16,-2-12 0-16,-11-6 0 15,-10 10 0-15,-8 8 0 15,-10 13 0-15,-4 17 0 15,-1 4 0-15,3 38 0 16,-1 47 0-16,9 33 0 14,-8 32 0-14,6 12 0 16,-8 19 0-16,-14-13 0 14,-9-7 0-14,-6-21 0 16,0-27 0-16,-39-25 0 14,-9-40 0-14,-9-20 0 16,-4-28 0-16,6 0 0 21,3-59 0-21,8-16 0 0,25-26 0 9,19-22 0 13,0-16 0-22,59-22 0 0,32 5 0 15,23 16 0-14,11 20 0 13,-3 40 0-14,-15 46 0 15,-11 34 0-15,-24 5 0 15,-13 53 0-15,-6 25 0 16,-14 5 0-16,5-12 0 14,4-8 0-14,7-18 0 16,6-20 0-16,11-25 0 13,-7-5 0-13,3-17 0 17,-22-34 0-17,-15-16 0 14,-25-16 0-14,-6-1 0 16,0-10 0-16,-52 2 0 22,-9 16 0-22,-9 21 0 0,-7 34 0 14,9 21 0-14,18 46-210 16,31 22-681-16,19-5-887 0</inkml:trace>
    </iact:actionData>
  </iact:action>
  <iact:action type="add" startTime="53363">
    <iact:property name="dataType"/>
    <iact:actionData xml:id="d76">
      <inkml:trace xmlns:inkml="http://www.w3.org/2003/InkML" xml:id="stk76" contextRef="#ctx0" brushRef="#br0">30090 12366 2039 0,'0'0'1035'1,"0"0"-409"-1,0 0-230 13,0 0-396-13,0 0 0 16,0 0 0-16,0 350 0 13,0-163 0-13,5 5 0 17,8-14 0-17,-13-26 0 13,0-25 0-13,0-45-460 17,-35-35-368-17,2-37-483 0</inkml:trace>
    </iact:actionData>
  </iact:action>
  <iact:action type="add" startTime="53535">
    <iact:property name="dataType"/>
    <iact:actionData xml:id="d77">
      <inkml:trace xmlns:inkml="http://www.w3.org/2003/InkML" xml:id="stk77" contextRef="#ctx0" brushRef="#br0">29869 13079 1557 0,'0'0'909'0,"0"0"-284"0,0 0-164 8,0 0-254 14,0 0-135-22,0 0 18 0,245 42-34 16,-125-17-56-16,1-12 7 14,-8-5 1-14,-17-8-7 15,-30 0 10-15,-27 0-3 15,-21 0 1-15,-14 0 66 15,-4 0-75-15,0 9 0 14,0 3 0-13,0 14 0 14,5 3 0-15,16 5 0 14,19 0 0-14,10-9 0 17,11-8 0-17,0-9 0 15,1-8 0-15,-6 0 0 14,-12-12 0-14,-18-22 0 23,-10-8 0-23,-16-5 0 0,0-8 0 14,-20-6 0-14,-65 4 0 16,-79 15 0-16,-175 42 0 14,27 38-272-14,-18 37-838 0</inkml:trace>
    </iact:actionData>
  </iact:action>
  <iact:action type="add" startTime="54376">
    <iact:property name="dataType"/>
    <iact:actionData xml:id="d78">
      <inkml:trace xmlns:inkml="http://www.w3.org/2003/InkML" xml:id="stk78" contextRef="#ctx0" brushRef="#br0">2124 15307 1706 0,'0'0'399'14,"0"0"-202"-13,0 0 113 14,0 0-61-15,0 0-11 15,282-123-48-15,-164 59-19 16,0-7-30-16,-24-14-65 14,-15 0-20-14,-35 9-19 15,-22 6 2-15,-22 13 36 14,0 19-19-14,-18 20-5 16,-21 18-6-16,-16 37-45 23,-2 105 1-23,7 99 5 1,17 93 3 11,18 36 35-12,15-15-44 17,0-98 0-17,15-73 0 14,-2-57 0-14,1-25 0 16,1-9 0-16,-4-4-82 13,-7-7-120-13,-4-53-175 17,-30-29-316-17,-12 0-451 0</inkml:trace>
    </iact:actionData>
  </iact:action>
  <iact:action type="add" startTime="54683">
    <iact:property name="dataType"/>
    <iact:actionData xml:id="d79">
      <inkml:trace xmlns:inkml="http://www.w3.org/2003/InkML" xml:id="stk79" contextRef="#ctx0" brushRef="#br0">2063 16308 1446 0,'0'0'1165'16,"0"0"-693"-16,0 0-213 21,0 0 23-21,0 0-162 0,243-112-33 16,-112 72-28-16,5-13-52 15,-12 11 7-15,-23-5-14 15,-18 18 0-15,-35 20-7 15,-20 9 7-15,-17 0-26 16,-2 30 26-16,-9 29 0 14,9 13-3-14,1 2 3 16,1-7 0-16,3-12 3 14,3-17-3-14,-2-13 0 16,5-20 13-16,2-5-12 22,6 0 30-22,9-34-25 0,1-23 2 7,1-4 32 16,0-3-20-23,-8-1 1 0,-1 13 6 15,-14 19-15-15,3 21 10 15,-3 12-22-15,8 4-12 16,6 48 11-16,14 14 1 14,15 21 0-14,2-11-1 16,5-17-15-16,-1-12-7 13,-3-22-8-13,3-21 5 16,-8-4 19-16,-2-21 7 14,-7-34 0-14,-7-4 13 16,-8-6-12-16,-7 10 9 14,-4 16-10-14,-9 16 0 17,-4 15 0-17,8 8 0 21,-1 0 9-21,12 11 12 0,16 18-13 14,8-2 10-14,5-1-18 17,11-5 1-17,2-21 14 13,-9 0-15-13,-4 0 6 17,-13-20 7-17,-14-7-7 13,-8-21 7-13,-2-1-13 17,-16-8 0-17,-4-6 0 15,0-1 0-15,0 5 0 15,-33 0 0-15,-10 21 0 21,3 20 0-21,-10 18 0 0,4 0 0 8,2 39 0 8,12 24 0-16,12 5 0 23,13-5 0-23,7-12 0 0,0-13 0 8,37-25 0 14,20-13 0-22,9-4 0 0,8-43 0 14,3-17 0-14,-7-15 0 16,-9-10 0-16,-13-9 0 14,-13-3 0-14,-20-5 0 16,-8-5 0-16,-7 13 0 14,0 14 0-14,0 28 0 15,-7 44 0-15,1 12 0 15,-8 76 0-15,6 46 0 15,8 41 0-15,0 11 0 15,35-1 0-15,26-9 0 16,18-23 0-16,6-38-15 14,2-36-285-13,-19-58-226 15,-18-9-322-16,-34-36-726 0</inkml:trace>
    </iact:actionData>
  </iact:action>
  <iact:action type="add" startTime="55592">
    <iact:property name="dataType"/>
    <iact:actionData xml:id="d80">
      <inkml:trace xmlns:inkml="http://www.w3.org/2003/InkML" xml:id="stk80" contextRef="#ctx0" brushRef="#br0">3820 15187 1609 0,'0'0'1229'15,"0"0"-919"-15,0 0-98 15,0 0-125-15,274 120-87 15,-43-46-298-15,21-5-987 0</inkml:trace>
    </iact:actionData>
  </iact:action>
  <iact:action type="add" startTime="55781">
    <iact:property name="dataType"/>
    <iact:actionData xml:id="d81">
      <inkml:trace xmlns:inkml="http://www.w3.org/2003/InkML" xml:id="stk81" contextRef="#ctx0" brushRef="#br0">8065 16296 2677 0,'0'0'868'0,"0"0"-520"0,0 0-145 13,0 0-203-13,0 0 0 17,48-295 0-17,9 203 0 13,-5-5 0-13,-2-9 0 16,-8-8 0-16,-14-1 0 14,-15-17 0-14,-13 9 0 22,0 0 0-21,-4 21 0-1,-22 34 0 17,6 39 0-17,9 29 0 13,-6 47 0-13,8 58 0 16,5 44 0-16,4 22 0 15,0 6 0-14,37-12 0 13,22-17 0-14,8-30 0 14,23-37 0-14,6-36 0 17,-8-33 0-17,-3-12 0 12,-15-36 0-12,-18-32 0 17,-12-25 0-17,-19-4 0 14,-16-13 0-14,-5 0 0 15,0 9 0-15,0 16 0 23,-9 21 0-23,-6 20 0 0,13 41 0 15,-3 3 0-15,5 73 0 15,0 34 0-15,0 27 0 15,5 5 0-15,16-4 0 14,4-16 0-14,3-34 0 17,0-26 0-17,-1-23 0 14,-12-25 0-14,5-11 0 16,6 0 0-16,-7-41 0 13,14-12 0-13,11 3 0 17,-3-10 0-17,14 18 0 14,0 21 0-14,2 21 0 16,-1 0 0-16,6 59 0 22,-8 17 0-22,7 9 0 0,1 6 0 8,10-15 0 13,-2-17 0-21,11-21 0 0,-1-29 0 17,-3-9 0-17,-12-22 0 13,-8-32 0-13,-11-23 0 17,-17-7 0-17,-16-11 0 14,-9 2 0-14,-4 8 0 16,0 9 0-16,-9 17 0 13,-19 29 0-13,-1 30 0 17,-8 4 0-17,5 64 0 13,-3 34 0-13,21 3 0 16,14 9 0-16,0-13 0 15,31-14 0-15,24-31 0 16,6-32-56-16,0-24-278 15,-15-46-290-15,-26-15-342 0</inkml:trace>
    </iact:actionData>
  </iact:action>
  <iact:action type="add" startTime="56570">
    <iact:property name="dataType"/>
    <iact:actionData xml:id="d82">
      <inkml:trace xmlns:inkml="http://www.w3.org/2003/InkML" xml:id="stk82" contextRef="#ctx0" brushRef="#br0">8034 15431 2263 0,'0'0'840'4,"0"0"-506"12,0 0-3-16,0 0-157 15,0 0-135-15,470 0-12 23,-123 0-27-22,-41-11-337-1,-41-5-863 0</inkml:trace>
    </iact:actionData>
  </iact:action>
  <iact:action type="add" startTime="56824">
    <iact:property name="dataType"/>
    <iact:actionData xml:id="d83">
      <inkml:trace xmlns:inkml="http://www.w3.org/2003/InkML" xml:id="stk83" contextRef="#ctx0" brushRef="#br0">12442 15272 2111 0,'0'0'701'23,"0"0"-371"-23,0 0 179 0,0 0-268 14,0 0-113-14,0 0-52 16,-301-12-76-16,191 86 0 14,10 31 0-14,8 5 0 16,31 12 0-16,32-4 0 13,29-16 0-13,5-17 0 16,65-30 0-16,15-21 0 15,16-20 0-15,-8-14 0 16,-14 0 0-16,-22 0 0 14,-24-14 0-14,-18 10 0 15,-15 4 0-15,0 0 0 23,0 0 0-23,-4 21 0 0,-23 26 0 14,-3 12 0-14,4 14 0 16,8 12 0-16,14-14 0 14,4-3 0-14,0-16 0 16,33-19 0-16,21-21 0 13,12-12 0-12,4 0 0 15,4-30 0-16,0-20 0 14,-6-9 0-14,-7 0 0 16,-13 0 0-16,-17 6 0 14,-5 13 0-14,-13 19 0 16,-8 6 0-16,-5 15 0 15,0 0 0-15,0 36 0 15,4 4 0-15,9 17 0 15,7-2 0-15,13 0 0 23,6-18 0-23,-2-19 0 0,9-14 0 14,4-4 0-14,-10 0 0 16,8-38 0-16,-5-8 0 14,-8-5 0-14,3-2 0 16,-4 13 0-16,-1 2 0 14,-4 11 0-14,-10 16 0 16,-1 11 0-16,-1 0 0 13,7 29 0-13,5 28 0 17,4 18 0-17,10 1 0 14,8-9 0-14,3-13 0 15,12-15 0-15,-1-31 0 23,10-8 0-23,5-29 0 0,-5-39 0 16,-10-17 0-16,-3-15 0 15,-19-21 0-15,-10-2 0 14,-13-12 0-14,-12-9 0 15,-8 4 0-15,0 19 0 15,0 27 0-15,0 35 0 15,-8 36 0-15,-8 23 0 16,-3 24 0-16,1 64 0 14,1 35 0-14,6 24 0 15,6 23 0-15,5-6 0 15,9-5 0-15,48-28 0 16,17-25 0-16,20-43 0 14,18-34 0-14,4-29 0 22,-9-9 0-22,-9-49 0 0,-28-19 0 16,-26-7 0-16,-14 0 0 16,-25 2 0-16,-5 14 0 13,0 8 0-13,-9 27 0 16,-11 24 0-16,-4 9 0 14,7 47 0-14,-3 38 0 17,9 18 0-17,11 2 0 13,0-3 0-13,26-27 0 17,20-23 0-17,15-27 0 14,9-25 0-14,0 0 0 16,-2-51-8-16,-13-8 8 14,-3-8 5-14,-4-1-2 16,-4 0-3-16,-13 13 0 22,-3 17 0-22,-4 17 0 0,0 21 0 14,0 0 0-14,-2 47 0 16,2 22 0-16,2 27 0 14,-11 4 0-14,-4-15 0 15,-6-9-3-15,-5-20-30 15,4-27 27-15,1-29 6 15,3 0 24-15,14-47-6 15,9-37-18-15,12-22 0 16,12-23 0-16,22-15 0 14,45-45-8-14,-11 37-445 17,-23 25-882-17</inkml:trace>
    </iact:actionData>
  </iact:action>
  <iact:action type="add" startTime="58063">
    <iact:property name="dataType"/>
    <iact:actionData xml:id="d84">
      <inkml:trace xmlns:inkml="http://www.w3.org/2003/InkML" xml:id="stk84" contextRef="#ctx0" brushRef="#br0">16512 15480 2152 0,'0'0'956'1,"0"0"-374"12,0 0-176-13,0 0-406 15,0 0 0-15,0 0 0 15,0 0-47-15,150 166-417 15,-97 0-394-15,-7-2-578 0</inkml:trace>
    </iact:actionData>
  </iact:action>
  <iact:action type="add" startTime="58191">
    <iact:property name="dataType"/>
    <iact:actionData xml:id="d85">
      <inkml:trace xmlns:inkml="http://www.w3.org/2003/InkML" xml:id="stk85" contextRef="#ctx0" brushRef="#br0">16829 16651 1987 0,'0'0'980'0,"0"0"-397"14,0 0-244-14,0 0-132 15,0 0-207-15,0-258 0 14,59 161 0-14,10-11 0 16,15 2 0-16,5 9 0 15,1 16 0-15,-16 30 0 16,-2 13 0-16,-6 35 0 14,-5 3 0-14,4 20 0 16,10 31 0-16,1 16 0 13,7 1 0-13,-13 4 0 17,-15-6 0-17,-22-10 0 22,-33-7 0-22,0-2 0 0,-57-9 0 7,-35-8 0 16,-15-1 0-23,4-3 0 0,18-26 0 14,35 0-333-14,34-9-946 0</inkml:trace>
    </iact:actionData>
  </iact:action>
  <iact:action type="add" startTime="59368">
    <iact:property name="dataType"/>
    <iact:actionData xml:id="d86">
      <inkml:trace xmlns:inkml="http://www.w3.org/2003/InkML" xml:id="stk86" contextRef="#ctx0" brushRef="#br0">19584 15536 1935 0,'0'0'657'22,"0"0"-169"-22,0 0-30 0,0 0-230 16,0 0-84-16,0 0-29 15,0 0-71-15,-26 80-17 16,26 111-27-16,0 54 0 13,0-6 0-13,0-28 0 17,11-29 0-17,9-59 0 13,6 0 0-13,-4-10 0 16,-9-35 0-16,-9-43-119 15,-4-44-203-15,0-37-17 17,-30-39-757-17</inkml:trace>
    </iact:actionData>
  </iact:action>
  <iact:action type="add" startTime="59601">
    <iact:property name="dataType"/>
    <iact:actionData xml:id="d87">
      <inkml:trace xmlns:inkml="http://www.w3.org/2003/InkML" xml:id="stk87" contextRef="#ctx0" brushRef="#br0">19466 15431 2039 0,'0'0'815'7,"0"0"-462"10,0 0-36-17,0 0-125 13,0 0-105-13,261 64-37 16,-183-5-8-16,1 3-33 15,-22 6 1-15,-31-1-10 16,-26-3 0-16,0 0 4 23,-68-5-3-23,-26-9-1 0,-13-3 39 7,2-9-32 14,20-12 4-21,30-14-11 0,36-5-3 9,19-7-92 14,102 0-221-23,21-30-285 0,14-6-317 0</inkml:trace>
    </iact:actionData>
  </iact:action>
  <iact:action type="add" startTime="59851">
    <iact:property name="dataType"/>
    <iact:actionData xml:id="d88">
      <inkml:trace xmlns:inkml="http://www.w3.org/2003/InkML" xml:id="stk88" contextRef="#ctx0" brushRef="#br0">20904 15659 1313 0,'0'0'1013'5,"0"0"-460"18,0 0-95-23,0 0-199 0,0 0-76 8,0 0-27 14,0 0-66-22,-207-114-19 0,150 169-71 15,7 21 0-14,2 8 0 13,13 9 0-14,26-8 0 15,9-17 0-15,0-13 0 15,48-28 0-15,13-25 0 16,9-2 0-16,0-29 0 14,-2-35 0-14,-13-12 0 16,-5-9 0-16,-15-7 0 14,-9-1 0-14,-9 4 0 16,-3 4 0-16,-10 3 0 14,0 29 0-14,-4 21 0 16,0 32 0-16,0 0 0 22,0 64 0-22,-4 39 0 0,0 29 0 9,4 15 0 12,0 1 0-21,19-8 0 0,38-26 0 16,17-29 0-16,18-32 0 14,9-41 0-14,8-12 0 16,2-36 0-16,-14-40 0 14,-12-14 0-14,-13-15 0 15,-17-5 0-15,-14-21 0 15,-6-4 0-15,-13-4 0 16,-11-11 0-16,-11 10 0 14,0 13 0-14,0 34 0 16,0 34 0-16,-7 47 0 14,-8 12 0-14,-11 80 0 15,-3 72 0-15,1 9 0 22,15 27 0-22,6 2 0 0,7-42 0 14,7 4 0-14,30-40 0 17,18-36 0-17,-7-44 0 14,9-26 0-14,-1-6 0 16,-3-53 0-16,-1-23 0 14,-6-12 0-14,-9-14 0 16,5-4 0-16,-18-8 0 13,4 13 0-13,-8 19 0 16,-7 33 0-16,-2 36 0 23,-2 13 0-23,8 62 0 0,-1 50 0 8,12 26 0 13,16 11 0-21,8 3 0 0,5-16 0 16,-2-25 0-16,1-34 0 14,-3-31 0-14,-14-30 0 17,-4-16-8-17,-4-8-16 13,-5-45-30-13,-2-7-69 17,4-62-148-17,-6 21-201 13,-11 4-492-13</inkml:trace>
    </iact:actionData>
  </iact:action>
  <iact:action type="add" startTime="60675">
    <iact:property name="dataType"/>
    <iact:actionData xml:id="d89">
      <inkml:trace xmlns:inkml="http://www.w3.org/2003/InkML" xml:id="stk89" contextRef="#ctx0" brushRef="#br0">21228 15412 2169 0,'0'0'815'16,"0"0"-457"-16,0 0-180 14,444-11-64-14,-23 5-114 16,-42 4-295-16,-36-11-707 0</inkml:trace>
    </iact:actionData>
  </iact:action>
  <iact:action type="add" startTime="60826">
    <iact:property name="dataType"/>
    <iact:actionData xml:id="d90">
      <inkml:trace xmlns:inkml="http://www.w3.org/2003/InkML" xml:id="stk90" contextRef="#ctx0" brushRef="#br0">24908 15480 2326 0,'0'0'855'14,"0"0"-385"-14,0 0-192 15,0 0-185-15,0 0-93 17,0 0-504-17,0 0-961 0</inkml:trace>
    </iact:actionData>
  </iact:action>
  <iact:action type="add" startTime="65014">
    <iact:property name="dataType"/>
    <iact:actionData xml:id="d91">
      <inkml:trace xmlns:inkml="http://www.w3.org/2003/InkML" xml:id="stk91" contextRef="#ctx0" brushRef="#br0">18203 15087 1141 0,'0'0'1195'15,"0"0"-942"-15,0 0 106 16,0 0 144-16,0 0-314 13,0 0-78-13,-127-14 1 16,136 14-22-16,59-4-42 23,83-4 11-23,124-18-23 0,178-16-36 8,123-8 0 14,98-2 0-22,47-10 0 0,-13 11 0 15,-9 4 0-15,-23 1 0 14,-64 8 0-14,-99 8 0 16,-137 9 0-16,-133 7 0 15,-123 11 0-15,-68 3 0 16,-30 0 0-16,-22 0 0 14,0 0 0-14,-74 0 0 16,-5 0-51-16,11 3-436 14,33-3-764-14</inkml:trace>
    </iact:actionData>
  </iact:action>
  <iact:action type="add" startTime="65683">
    <iact:property name="dataType"/>
    <iact:actionData xml:id="d92">
      <inkml:trace xmlns:inkml="http://www.w3.org/2003/InkML" xml:id="stk92" contextRef="#ctx0" brushRef="#br0">23420 12569 1101 0,'0'0'288'1,"0"0"-115"19,0 0 103-20,0 0-77 0,0 0-18 17,-240-59-24-17,224 54 15 13,12 1 50-13,4 4 35 17,0-3-32-17,0 3-22 13,0-5-35-12,0 1-28 15,35-1-49-16,46-3-23 15,102-8-11-15,147-7-27 14,173-6 1-14,100-9-14 14,44 0-7-14,-24 5-10 17,-72-2-5-17,-51 4 5 21,-71 12 0-21,-110 7 1 0,-114 3 12 9,-91 3-12 12,-57 6 0-21,-20 0 0 0,-9 0 5 17,-13 0 6-17,-12 0-12 14,-3 0 0-14,0 0 0 15,0 0 0-15,0 0 0 14,0 0-96-14,-53 6-273 17,-8 11-283-16,-9-5-345-1</inkml:trace>
    </iact:actionData>
  </iact:action>
  <iact:action type="add" startTime="66124">
    <iact:property name="dataType"/>
    <iact:actionData xml:id="d93">
      <inkml:trace xmlns:inkml="http://www.w3.org/2003/InkML" xml:id="stk93" contextRef="#ctx0" brushRef="#br0">24443 12649 2039 0,'0'0'622'16,"0"0"-437"-16,0 0 106 15,485-51-102-15,-96 10-140 17,55-6-7-17,-3 9-37 12,-52 0-5-12,-78 3-43 16,-75 2-65-15,-70 7-27 15,-70 5-1-15,-44 4 70 12,-23 1 59-13,-14-1-5 16,-15-4-42-16,-35 6-88 32,-7 1-612-32</inkml:trace>
    </iact:actionData>
  </iact:action>
  <iact:action type="add" startTime="66372">
    <iact:property name="dataType"/>
    <iact:actionData xml:id="d94">
      <inkml:trace xmlns:inkml="http://www.w3.org/2003/InkML" xml:id="stk94" contextRef="#ctx0" brushRef="#br0">28130 12472 1397 0,'0'0'952'1,"0"0"-646"-1,0 0-17 16,0 0-215-16,0 0-74 13,0 0-552-13,0 0-881 0</inkml:trace>
    </iact:actionData>
  </iact:action>
  <iact:action type="add" startTime="85043">
    <iact:property name="dataType"/>
    <iact:actionData xml:id="d95">
      <inkml:trace xmlns:inkml="http://www.w3.org/2003/InkML" xml:id="stk95" contextRef="#ctx0" brushRef="#br0">20362 18079 1294 0,'0'0'704'21,"0"0"-500"-21,0 0 90 0,0 0 212 16,0 0-259-16,-244 4-34 15,233-4-47-15,6 0-10 16,5 0-40-16,0 0-46 14,0 0 5-14,0 0-24 16,49-17-51-16,95-33 0 13,151-64 0-13,203-47 0 17,142-36 0-17,99-23 0 14,54-1 0-14,-25 13 0 16,-6-3 0-16,-36 12 0 14,-90 22 0-14,-109 27 0 15,-145 44 0-15,-135 34 0 23,-111 30 0-23,-62 21 0 0,-20 4 0 13,-23 8 0-13,-5 9 0 17,-26 0 0-17,0 0 0 13,-30 13 0-13,-23 25 0 18,-45 26-354-18,8-5-584 9,-8-6-854-9</inkml:trace>
    </iact:actionData>
  </iact:action>
  <iact:action type="add" startTime="85508">
    <iact:property name="dataType"/>
    <iact:actionData xml:id="d96">
      <inkml:trace xmlns:inkml="http://www.w3.org/2003/InkML" xml:id="stk96" contextRef="#ctx0" brushRef="#br0">19949 18536 136 0,'0'0'1716'6,"0"0"-1430"10,0 0-80-16,-290 103 337 14,259-95-304-14,18-8-108 17,13 0-33-17,0 0 36 14,39 0-32-14,58-8 12 16,80-49-3-16,135-48-39 14,169-53 18-14,140-31-48 17,95-31 0-17,60 2-11 13,2 15-28-13,-8 14-3 24,-27-8 0-24,-83 24 0 0,-94 3 0 13,-96 26 0-13,-140 35 0 17,-107 33 0-17,-90 29 0 13,-65 9 0-13,-14 10 0 17,-19 18 0-17,-4-2 0 14,-31 12 0-14,0 0 0 16,0 12 0-16,-18 9 0 13,5 6 0-13,9 10 0 16,4-8-60-16,0-8-78 14,0-12-225-14,9-9-429 16,-5 0-919-16</inkml:trace>
    </iact:actionData>
  </iact:action>
  <iact:action type="add" startTime="85934">
    <iact:property name="dataType"/>
    <iact:actionData xml:id="d97">
      <inkml:trace xmlns:inkml="http://www.w3.org/2003/InkML" xml:id="stk97" contextRef="#ctx0" brushRef="#br0">28597 16384 2841 0,'0'0'782'1,"0"0"-657"14,0 0 8-15,0 0-133 14,0 0-282-14,0 0-899 0</inkml:trace>
    </iact:actionData>
  </iact:action>
</iact:actions>
</file>

<file path=ppt/ink/inkAction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3-09-27T03:25:49.53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5531">
    <iact:property name="dataType"/>
    <iact:actionData xml:id="d0">
      <inkml:trace xmlns:inkml="http://www.w3.org/2003/InkML" xml:id="stk0" contextRef="#ctx0" brushRef="#br0">533 7042 1617 0,'0'0'577'13,"0"0"-378"-13,0 0 162 17,0 0-74-17,0 0-136 14,0 0-65-14,-48 9 24 16,48-9 34-16,0 0-52 14,0 0-13-14,13 0-5 15,27 0-40-15,21-30-1 23,22-12-33-23,15-9 8 0,7 0 5 15,-6 1-13-15,-16 7 1 15,-26 13 8-15,-27 13-9 15,-17 3 0-15,-13 14-18 14,0 0-42-14,0 7-53 17,0 22-252-17,-9-8-777 0</inkml:trace>
    </iact:actionData>
  </iact:action>
  <iact:action type="add" startTime="6499">
    <iact:property name="dataType"/>
    <iact:actionData xml:id="d1">
      <inkml:trace xmlns:inkml="http://www.w3.org/2003/InkML" xml:id="stk1" contextRef="#ctx0" brushRef="#br0">5333 7101 1071 0,'0'0'393'14,"0"0"-77"-14,0 0 24 16,0 0-54-16,0 0-42 16,0 0 1-16,0 0-37 14,-29-9-49-14,29 9-20 16,0 0-39-16,0 0-34 14,0 0-13-14,0 0-41 15,0 0-12-15,20 9 0 22,15 13 4-22,9-1-4 0,13-5 6 15,12-3-6-15,19-4 9 16,-1-9-9-16,12 0 0 13,1-9-1-13,1-16 0 17,-9-8 1-17,-12 3 6 13,-10-1-6-13,-17 10 7 16,-10 9-7-16,-16 8 1 14,-1 4-2-13,-4 0-8 15,0 0 9-16,8 30 0 13,1-1 1-13,8 1 8 17,-2-3-9-17,5-7 0 22,8-2-6-22,-6-16 10 0,8-2-4 15,-4 0 0-14,0-2 0 13,-6-21 8-14,-5-2-7 17,0 3-1-17,-8 6 0 12,-5 3-7-12,2 9 7 17,-6 4 0-17,4 0 0 13,8 0 8-13,14 0-8 16,-6 8 0-16,8 5 0 15,0-5-1-15,2 1 1 15,-2 0 0-15,-2-9 2 15,4 3-2-15,-10-3 1 16,1 0-1-16,-1 0 0 13,1 0-7-12,3 5 7 15,-3 5 0-16,1-1 6 21,4-7-6-21,-11 7 1 1,-5-6-1 15,-12 1 0-16,-9-4 0 14,-1 0 0-14,-3 0 0 16,-1 0 1-16,24 0-16 14,5-16-135-14,-4-10-525 0</inkml:trace>
    </iact:actionData>
  </iact:action>
  <iact:action type="add" startTime="7423">
    <iact:property name="dataType"/>
    <iact:actionData xml:id="d2">
      <inkml:trace xmlns:inkml="http://www.w3.org/2003/InkML" xml:id="stk2" contextRef="#ctx0" brushRef="#br0">7212 6417 1217 0,'0'0'316'1,"0"0"-80"-1,0 0 126 13,0 0-93-13,0 0-70 15,0 0 16-15,0 0-6 15,24-7-49-15,-8-13-74 15,10-10-38-14,13-4 28 12,18-13-40-13,15-12-5 16,20-12 8-16,26-23-25 15,26-20 7-15,29-26-21 16,61-46 7-16,67-40 4 22,69-18-10-22,27 15 0 0,-12 36 9 8,-29 41-10 14,-37 34 12-22,7 4-12 0,-5 4 1 16,-13 13-2-16,-58 13 2 14,-65 18 4-14,-51 15-4 16,-36 9-1-16,-4-5 7 14,0 1-7-14,-13-1 0 16,-31 9 26-16,-17 13 26 13,-16 4-2-13,-12 8-14 17,-5 9-15-17,0-1 13 13,0 2-34-13,0-6-18 16,-16 0 3-16,-16-3-67 14,-21 4-19-14,-4-1-13 17,-8 5 44-17,-7-1 19 22,6 5 21-22,1 0 8 0,3 0 22 8,19 0 0 14,-3 0 0-22,17 0 25 0,12 0 26 13,2 0 34-13,10 0-5 17,5 0-19-17,0 0-1 13,0 0-52-13,0 0-7 17,29 0 7-17,12 0-7 14,14 0 11-14,2 0-12 15,-7 0-7-15,-4 5-5 14,-7 16 13-14,-13 4-1 17,-10 1 1-17,-1 8 6 21,-11-1 4-20,3 1-11-1,-7 5-15 16,0 2 15-16,0 6 0 14,0 0-13-14,-7 3-124 17,-28 20-117-17,9-17-451 8,6-6-446-8</inkml:trace>
    </iact:actionData>
  </iact:action>
  <iact:action type="add" startTime="9015">
    <iact:property name="dataType"/>
    <iact:actionData xml:id="d3">
      <inkml:trace xmlns:inkml="http://www.w3.org/2003/InkML" xml:id="stk3" contextRef="#ctx0" brushRef="#br0">12914 3012 1109 0,'0'0'575'14,"0"0"-260"-14,0 0 40 16,0 0-54-16,0 0-25 14,0 0-78-14,0 0 8 16,13-110-35-16,-13 110-63 14,0 0-6-14,0 0-60 16,0 0-19-16,5 30-7 22,4 15-14-22,1 11 5 0,15 5-7 14,1-8 0-14,15 0-6 16,-1-13 6-16,1-10 0 14,9-13 0-14,-15-11-4 16,0-6 4-16,-8-6 0 14,-1-32 0-14,-11-11 20 16,-8-10-20-16,-3-11 8 14,-4-6 8-14,0 4-8 16,0 0 34-16,-11 13-15 14,-4 8-26-14,-1 22 49 16,10 15-33-16,2 11-10 22,4 3-7-22,0 3-16 0,0 35-71 16,10 9-132-16,23 0-98 14,15 8-179-14,-2-13-140 10,-9-8-259-10</inkml:trace>
    </iact:actionData>
  </iact:action>
  <iact:action type="add" startTime="9390">
    <iact:property name="dataType"/>
    <iact:actionData xml:id="d4">
      <inkml:trace xmlns:inkml="http://www.w3.org/2003/InkML" xml:id="stk4" contextRef="#ctx0" brushRef="#br0">13570 3071 796 0,'0'0'732'15,"0"0"-405"-15,0 0-29 13,0 0-22-13,0 0-41 17,0 0-41-17,0 0-49 13,144-47-18-12,-111 9-73 15,0 0-24-16,-5-8 6 22,-4 0-19-22,-11 3 13 0,-8 5-15 15,-5 8 0-15,0 9 40 14,0 13-33-14,-20 8-10 16,-11 0 1-16,3 13-13 15,0 33 0-15,12 9-1 15,8 4 1-15,8 0-3 14,0-8 4-14,28-9-1 17,24-16 6-17,5-14 0 13,9-12-3-13,4 0-3 16,-5-29-1-15,-8-13 1 13,-4-10 0-14,-16 2 8 15,-9-5 23-15,-4 4 25 15,-4 1 17-15,-9 7-20 17,-5 14-38-17,-1 11 37 21,-1 15-23-21,3 3-13 0,-3 0-3 14,5 25-12-14,4 17-2 16,11 5 1-16,4-5-9 14,5-4-1-14,6-17-11 16,3-13-6-16,2-8 26 14,-7 0 1-14,-4-38 4 16,-1-12-4-16,-5-13 0 14,-16-9 3-14,-3-8 5 16,-3-5 5-16,-5-6 14 14,0 3-18-14,0 11 21 16,0 18 6-16,0 16-3 22,0 31 26-22,0 12-25 0,0 0-25 16,0 55-7-16,0 17-2 8,6 21 5 15,25 4-5-23,4 3-6 0,11-16 0 13,8-16 6-13,3-18-15 16,2-25-11-16,2-16-2 14,-4-9 22-14,-4-16-6 16,-7-31 12-16,-9-12-8 14,-11-9 16-14,-9-2-7 16,-3 11 5-16,-10 10 5 14,-4 14-2-14,0 17 3 16,0 18-5-16,0 0-14 22,0 9 5-22,6 29 2 0,10 6 0 8,1-6-86 14,36-19-196-22,-7-6-519 0,-1-13-572 0</inkml:trace>
    </iact:actionData>
  </iact:action>
  <iact:action type="add" startTime="10185">
    <iact:property name="dataType"/>
    <iact:actionData xml:id="d5">
      <inkml:trace xmlns:inkml="http://www.w3.org/2003/InkML" xml:id="stk5" contextRef="#ctx0" brushRef="#br0">15533 1868 1927 0,'0'0'819'0,"0"0"-366"16,0 0-200-16,0 0-89 13,0 0-164-13,0 0-60 17,0 0-99-17,-149-54-385 15,105 54-501-15</inkml:trace>
    </iact:actionData>
  </iact:action>
  <iact:action type="add" startTime="10359">
    <iact:property name="dataType"/>
    <iact:actionData xml:id="d6">
      <inkml:trace xmlns:inkml="http://www.w3.org/2003/InkML" xml:id="stk6" contextRef="#ctx0" brushRef="#br0">14440 2378 1795 0,'0'0'774'0,"0"0"-465"0,0 0-50 14,0 0-106-14,0 0-110 16,299-124-43-16,-207 89-63 13,30 1-296-13,-28 13-351 17,-11 9-562-17</inkml:trace>
    </iact:actionData>
  </iact:action>
  <iact:action type="add" startTime="10531">
    <iact:property name="dataType"/>
    <iact:actionData xml:id="d7">
      <inkml:trace xmlns:inkml="http://www.w3.org/2003/InkML" xml:id="stk7" contextRef="#ctx0" brushRef="#br0">15609 2236 1506 0,'0'0'615'0,"0"0"-319"14,0 0 25-14,0 0-127 15,0 0-68-15,0 0 24 15,0 0-32-15,0-34-40 16,0 34-24-16,-11 29-35 14,-4 18 11-14,-3 8-6 15,14 8-12-15,4-5 9 17,0-10-21-17,37-10 0 15,22-18 2-15,9-18 4 20,8-2-6-20,5-11 10 0,-6-31-10 17,-14-11 10-17,-13-7-1 14,-13 4 9-14,-24-10 69 16,-7 3-1-16,-4 7-19 13,0 11-31-13,-4 10-34 16,-20 23 33-16,-5 12-35 15,5 0 0-15,-2 38-1 16,6 21-8-16,14 4 8 14,6 1-1-14,0-3-1 16,35-17-4-16,17-9 7 14,9-23-21-14,5-12 21 16,-5 0-16-16,-4-21 16 22,-9-25 5-22,-15-10-4 0,-5-3 16 16,-15 0-17-16,-4 0 0 14,-5 8-2-14,-4 5 2 16,0 16 0-16,0 14 0 14,0 11 1-14,0 5-7 16,7 0 6-16,10 21-9 13,12 13 3-13,8 8 6 17,7 1 0-17,4-1 0 14,4 4-2-14,-12-8-4 16,-1 0 6-16,-17-4 0 14,-11-4 0-14,-11-3 9 17,0-3-9-17,-24-3 0 21,-9-7-15-21,24-14-2 0,9 0-359 9,0-21-889-9</inkml:trace>
    </iact:actionData>
  </iact:action>
  <iact:action type="add" startTime="11169">
    <iact:property name="dataType"/>
    <iact:actionData xml:id="d8">
      <inkml:trace xmlns:inkml="http://www.w3.org/2003/InkML" xml:id="stk8" contextRef="#ctx0" brushRef="#br0">17436 1911 2367 0,'0'0'876'0,"0"0"-520"14,0 0-101-14,0 0-157 16,0 0-77-16,0 0 10 22,0 0-31-22,81 123 15 0,-61-69-5 8,-3 1-10 13,7-8-13-21,7-14-4 0,-7-7-23 16,6-21 14-16,-3-5 7 15,8 0 14-15,-9-38 5 16,2-9 1-16,1-8 6 14,-1-9 29-14,-2 10-16 16,-8 2 11-16,-5 19-8 13,-4 12-17-13,-5 16 57 16,3 5-63-16,-3 0 0 14,11 43 0-14,-2 2 0 16,5 7 0-15,8-5 0 20,-4-14-53-21,2-12 34 0,0-16-14 8,-7-5 33 14,7-5 1-22,-2-37-1 0,-2-8 7 16,4-14-7-16,2 0-3 14,-4 5 3-14,-4 12 1 16,-1 14 9-16,-8 12 10 14,-5 21-19-14,-2 0 3 16,9 12-4-16,-2 30-3 14,4 10 2-14,9-2 1 17,4-3 0-17,9-14 8 14,5-11-8-14,3-18 1 15,1-4-1-15,-2-12-12 14,-8-35 10-14,-7-12 3 22,-5-9-1-22,-5-8 7 0,-10-6-7 17,-3-3 8-17,-4 0-8 13,0 9-6-13,0 21 6 17,0 22 10-17,0 28 8 14,0 5-16-14,0 38 5 16,0 38-8-16,0 17 1 13,0 7-8-13,15-12 8 16,31-11 0-16,15-22-31 14,11-22-11-14,3-24-17 16,1-9 22-16,-6-26 19 22,-13-34 0-22,-9-8 17 0,-15-11 2 9,-13-3 5 7,-12-6 26-15,-8-2 2 20,0 10-1-21,0 12-18 0,0 22-13 13,0 25 41-13,0 21-29 16,-4 8-13-16,0 55 13 15,-1 27-14-15,5 11 9 16,0 7-9-16,5-17-8 14,25-9 8-14,5-23 0 15,-2-21-9-15,2-21-3 14,-9-17 12-14,-4 0-7 16,6-29 7-16,-4-23-5 14,3-2-1-14,-5-1 7 16,-1 6-1-15,1 11 8 21,-4 13-2-22,-1 20-6 0,5 5-5 15,0 0 2-15,0 26-9 14,8 12 17-14,-3 4-11 16,-3 1-102-16,0-8-113 15,-11-9-28-15,-13-10-106 16,-9-16-163-16,-39 0-61 14,-13-22-536-14</inkml:trace>
    </iact:actionData>
  </iact:action>
  <iact:action type="add" startTime="12153">
    <iact:property name="dataType"/>
    <iact:actionData xml:id="d9">
      <inkml:trace xmlns:inkml="http://www.w3.org/2003/InkML" xml:id="stk9" contextRef="#ctx0" brushRef="#br0">18605 1363 1817 0,'0'0'642'21,"0"0"-300"-21,0 0-116 0,0 0-226 14,0 0-4-14,0 0-334 11,309-144-473-11</inkml:trace>
    </iact:actionData>
  </iact:action>
  <iact:action type="add" startTime="12310">
    <iact:property name="dataType"/>
    <iact:actionData xml:id="d10">
      <inkml:trace xmlns:inkml="http://www.w3.org/2003/InkML" xml:id="stk10" contextRef="#ctx0" brushRef="#br0">17344 1156 694 0,'0'0'1997'1,"0"0"-1402"12,0 0-277-13,0 0-63 16,0 0-188-16,0 0-67 15,0 0-349-15,158 135-1085 0</inkml:trace>
    </iact:actionData>
  </iact:action>
  <iact:action type="add" startTime="12558">
    <iact:property name="dataType"/>
    <iact:actionData xml:id="d11">
      <inkml:trace xmlns:inkml="http://www.w3.org/2003/InkML" xml:id="stk11" contextRef="#ctx0" brushRef="#br0">18199 2838 1818 0,'0'0'667'0,"0"0"-140"22,0 0-212-22,0 0-121 0,0 0-113 14,0 0-52-14,-197 245-20 16,197-173-3-16,0-10 0 14,29-15-6-14,16-26 0 17,17-21 0-17,3 0 8 14,-4-58-8-14,-6-10 9 16,-29-12 4-16,-17-4 50 15,-9-1 29-15,-4 13-17 17,-42 14-33-17,-5 19 10 12,-10 27-40-12,7 12-3 16,8 4-7-16,13 38-2 15,18 13-1-15,15-5 0 15,6 2-5-15,53-14-3 22,29-9-23-22,8-20-28 0,13-9-40 8,0 0-17 14,-15-22 22-22,-15-16 35 0,-27-4 33 16,-17 0 27-15,-24 4 11 11,-11 0 59-12,0 9 62 17,0 6-27-17,-6 11-6 14,-25 12-27-14,3 0-45 15,-9 21 6-15,2 31-32 15,-5 15-1-15,1 13 2 17,17 0 7-17,11-4-10 13,11-6 1-13,0-23-15 16,20-18 6-16,26-20 1 22,6-9 8-22,7-17-7 0,-8-36 22 8,-10-18-15 15,-2-5 0-23,-17-14 0 0,-2-2 39 13,-5-5-39-13,-10 7 0 16,-5 14 0-16,0 16 0 14,0 28 0-14,0 14 0 15,0 18 0-15,0 0 0 14,0 41 0-14,0 24 0 16,0 11 0-16,0 13 0 14,0-5 0-14,13 1 0 17,24-13 0-17,24-17 0 15,9-17 0-15,13-21 0 15,4-17 0-15,-1 0-8 22,-12-34 1-22,-13-22 7 0,-8-11 0 16,-18-4 15-16,-18-6-15 14,-8 6 0-14,-9 2 0 15,0 16 0-15,0 26 0 15,-20 15 0-15,-17 12 0 15,-2 9 0-15,-12 41 0 15,1 21 0-15,6 11 0 16,12-3 0-16,14-6 0 13,18-14 0-13,0-17 0 16,0-17 0-16,37-21 0 16,9-4 0-16,11-16 0 23,-2-35 0-23,-5-17 0 0,-9-8 0 15,-6-9 0-15,-13-3 0 15,-9-10 0-15,-8 4 0 14,-5 15 0-14,0 12 0 16,0 22 0-16,0 28 0 14,0 17 0-14,0 9 0 16,0 55 0-16,0 19 0 15,30 23 0-15,16 7 0 14,20-7 0-13,21-9-83 13,18-21-251-14,66-22-170 16,-25-25-323-16,-15-24-474 0</inkml:trace>
    </iact:actionData>
  </iact:action>
  <iact:action type="add" startTime="13573">
    <iact:property name="dataType"/>
    <iact:actionData xml:id="d12">
      <inkml:trace xmlns:inkml="http://www.w3.org/2003/InkML" xml:id="stk12" contextRef="#ctx0" brushRef="#br0">20942 2669 1498 0,'0'0'806'20,"0"0"-196"-20,0 0-135 0,0 0-211 15,0 0-74-15,0 0-95 14,0 0-14-14,-110-221-32 17,67 221-21-17,-14 0-28 13,-4 29 0-13,-3 27-12 17,16 4 3-17,18 0 9 15,14-6 0-15,16-16-1 15,0-17-10-15,29-16 10 16,23-5-8-16,-2-12 2 22,3-40 5-22,-12-9 3 0,-8-8-1 9,-7-14 17 12,-19 5-1-21,-7-13 2 0,0 6-18 14,0 9 0-14,0 13 0 16,-2 17 0-16,-11 16 0 13,-5 25 0-13,9 5 0 17,-6 22 0-17,4 37 0 14,-4 17 0-14,4 17 0 16,11-4 0-16,0 0 0 14,11-7 0-14,30-19 0 17,12-12 0-17,12-21 0 21,5-18 0-21,0-12 0 0,2 0 0 16,-10-21 0-16,-10-21 0 13,-8-4 0-13,-18-10 0 17,-13-3 0-17,-8-7 0 13,-5 3 0-13,0 13 0 16,0 12 0-16,0 21 0 14,-9 17 0-14,-4 0 0 16,-5 26 0-16,9 33 0 14,9 6 0-14,0 2 0 17,5-11 0-17,34-10 0 14,27-16 0-14,6-22 0 16,15-8 0-16,-10 0 0 14,-1-25 0-14,-15-20 0 16,-8 1 0-16,-20-11 0 22,-9-7 0-22,-18-2 0 0,-6 5 0 14,0 9 0-14,-6 12 0 16,-29 21 0-16,-5 17 0 16,-10 0 0-16,0 26 0 14,11 20 0-14,10 10 0 15,16-8 0-15,13-17 0 15,0-5 0-15,9-13 0 16,32-13 0-16,-1 0 0 14,1 0 0-14,-2-18 0 16,-6-7 0-16,-4 0 0 14,-10 8 0-14,-6 4 0 16,-4 13 0-16,-4 0 0 14,-1 9 0-14,11 48 0 16,5 21 0-16,6 28 0 22,3 14 0-21,10 16 0-1,-4-1 0 12,0-4 0-12,-5-7 0 17,-8-24 0-17,-13-18 0 13,-5-23 0-13,-4-25 0 17,0-21 0-17,-35-13 0 13,-21 0 0-13,-8-38 0 16,7-21 0-16,16-26 0 14,17-27 0-14,24-19 0 17,0-17 0-17,44-8 0 14,15 4 0-14,6 9 0 16,-8 25 0-16,-5 21 0 22,-17 17 0-22,-8 20 0 0,-12 15 0 16,-11 10 0-16,1 14 0 14,-5 9 0-14,0 7 0 16,0 5 0-16,0 0 0 14,-5 5 0-14,-23 20 0 17,6 9 0-17,4-4 0 13,10 3 0-13,8-4 0 16,0-3 0-16,35 0 0 14,17-10 0-14,3 1 0 16,6-3 0-16,0-2 0 14,-8 0 0-14,-10 2 0 16,-8 2 0-16,-8 1 0 22,-6 4 0-22,-7-4 0 0,-4 6 0 16,1-8 0-16,2 2 0 14,1-8 0-14,3-2 0 16,14-7 0-16,6 0-12 14,0 0 12-14,5-27 0 16,-3-13 0-16,-11-6 9 14,-6-6-6-14,-7-2-3 16,-10-1 0-16,-5 5 0 13,0 12 0-12,0 12 0 15,-9 17 0-16,-13 9 0 14,-8 0 0-14,1 26 0 16,1 24 0-16,8 14 0 22,11-1 0-22,9 1 0 0,0-9 0 8,24-13 0 14,33-13 0-22,9-14 0 0,4-15 0 14,11 0 0-14,-5-21 0 15,-8-23 0-15,-20-11 0 15,-4-1 0-15,-14-6 0 16,-14-6 0-16,-6 1 0 14,-10 6 0-14,0 11 0 15,0 12 0-15,0 17 0 15,-13 17 0-15,-9 4 0 16,5 8 0-16,-3 35 0 14,9 12 0-14,7 4 0 16,4 0 0-16,0-9 0 21,11-7 0-21,30-18 0 0,12-8 0 17,4-17 0-17,8 0 0 14,-3-3 0-14,-1-32 0 16,-4-12 0-16,-7-8 0 14,-15-8 0-14,0-9 0 16,-18 1 0-16,-4-5 0 13,-4 10 0-12,-9 17 0 15,0 14 0-16,0 22 0 13,-4 13 0-13,-20 0 0 18,4 13 0-18,-6 31 0 13,10-4 0-13,16 6 0 16,0 3 0-16,0-7 0 22,42 1 0-22,6-5 0 0,13-5 0 16,7-3 0-16,-7 0-11 14,-11-5-19-14,-8-4-4 16,-16-4 25-16,-13 0 7 14,-13-5-3-14,0 2 5 16,-4-2 0-16,-31 1 3 14,-7-5-3-14,-3-4-144 16,10-4-192-16,-3 0-565 0</inkml:trace>
    </iact:actionData>
  </iact:action>
  <iact:action type="add" startTime="15515">
    <iact:property name="dataType"/>
    <iact:actionData xml:id="d13">
      <inkml:trace xmlns:inkml="http://www.w3.org/2003/InkML" xml:id="stk13" contextRef="#ctx0" brushRef="#br0">24576 2110 2307 0,'0'0'886'0,"0"0"-625"0,0 0-78 16,0 0-183-16,0 0-47 14,0 0-312-14,0 0-915 0</inkml:trace>
    </iact:actionData>
  </iact:action>
  <iact:action type="add" startTime="17948">
    <iact:property name="dataType"/>
    <iact:actionData xml:id="d14">
      <inkml:trace xmlns:inkml="http://www.w3.org/2003/InkML" xml:id="stk14" contextRef="#ctx0" brushRef="#br0">7405 8184 1482 0,'0'0'398'16,"0"0"-162"-16,0 0 73 15,0 0-88-15,0 0-152 22,0 0-47-22,0 0 35 0,52 84 18 15,-2-44-31-15,12 0-8 15,3-14-15-15,9-5-9 16,5-17 6-16,6-4-12 13,-10 0 8-13,3-13 15 17,-23-13 3-17,-5 2 23 13,-10-4-2-13,-8 6-4 17,-8-1 10-17,-2 7-13 14,-6 8-13-14,3-1-8 15,3 9-19-15,6 0 11 23,5 0 19-23,18 10-2 0,3 18-2 15,23-7-25-15,6-4 4 15,15-4-7-15,16-5-4 13,61-8-51-13,-25 0-181 16,-10 0-532-16</inkml:trace>
    </iact:actionData>
  </iact:action>
  <iact:action type="add" startTime="18638">
    <iact:property name="dataType"/>
    <iact:actionData xml:id="d15">
      <inkml:trace xmlns:inkml="http://www.w3.org/2003/InkML" xml:id="stk15" contextRef="#ctx0" brushRef="#br0">13017 8530 649 0,'0'0'658'1,"0"0"-355"-1,0 0 45 15,0 0 36-15,0 0-76 14,0 0-14-14,0 0-46 18,-188-12 2-18,188 7-46 12,0 5-61-12,0 0-14 17,0-4-60-17,33-1-33 22,41-2-11-22,44-2-23 0,33-4 2 8,24 0-4 14,11 1 2-22,-14 4-14 0,-14-1 12 14,-32 0-26-14,-43 6 2 16,-30-2-51-16,-31 1-18 13,-22 4-31-13,-9 0-85 16,-89 0-314-16,4 0-192 13,-7 0-189-13</inkml:trace>
    </iact:actionData>
  </iact:action>
  <iact:action type="add" startTime="18955">
    <iact:property name="dataType"/>
    <iact:actionData xml:id="d16">
      <inkml:trace xmlns:inkml="http://www.w3.org/2003/InkML" xml:id="stk16" contextRef="#ctx0" brushRef="#br0">12418 8454 1547 0,'0'0'513'0,"0"0"-154"0,0 0 164 13,0 0-301-13,0 0-105 17,0 0-10-17,0 0-35 13,0-4-16-13,77 4 34 17,25-5-62-17,23-3-16 14,24-5 12-14,17 1-24 15,6-9 12-15,-1-5-12 15,-7 1-5-15,-20 4-4 16,-37 0 10-16,-28 4-1 14,-31 4 50-14,-22 8 44 15,-13 2 20-15,-13 3-39 22,2 0-57-22,-2 0 27 1,0 0-45 7,5 0 0 14,6 0 0-22,2 0-1 0,2 0-13 15,5 0-41-15,-7 0-74 14,-4 0-72-13,-5-5-282 9,-4-3-500-10</inkml:trace>
    </iact:actionData>
  </iact:action>
  <iact:action type="add" startTime="22807">
    <iact:property name="dataType"/>
    <iact:actionData xml:id="d17">
      <inkml:trace xmlns:inkml="http://www.w3.org/2003/InkML" xml:id="stk17" contextRef="#ctx0" brushRef="#br0">11133 9425 1455 0,'0'0'331'22,"0"0"-144"-22,0 0 192 0,0 0-166 14,0 0-68-14,0 0-30 16,0 0 1-16,-72 0 19 14,72 0-48-14,-4 0 15 16,4 0 38-16,-5 0-32 13,-3 0-12-13,1 0-25 17,3 0-25-17,4 0 29 14,-3 0-37-14,3 0 2 16,0 0-1-16,0 0-19 14,0 0 2-14,0 0-22 16,0 0-3-16,0 0 2 22,0 0 1-22,35-5 0 0,27 1 6 15,25-5-4-15,9 4-4 14,16 2-4-14,-12-1-1 17,-4 4 1-17,-21-5 12 14,-19 5-5-14,-23 0 10 15,-11 0-11-15,-18 0 9 14,1 0-9-14,-5 0 0 17,0 0 0-17,0 0 8 13,2 0-16-13,18 0-71 16,50 0-179-16,-5-4-221 15,7-4-537-15</inkml:trace>
    </iact:actionData>
  </iact:action>
  <iact:action type="add" startTime="23999">
    <iact:property name="dataType"/>
    <iact:actionData xml:id="d18">
      <inkml:trace xmlns:inkml="http://www.w3.org/2003/InkML" xml:id="stk18" contextRef="#ctx0" brushRef="#br0">18688 9331 1149 0,'0'0'361'15,"0"0"-124"-15,0 0 88 14,0 0-43-14,0 0-111 17,0 0-12-17,0 0 17 15,-56 0-23-15,56 0-13 15,0 0-23-15,0 0 1 14,0 0-19-14,0 0-39 15,0 0 5-15,28 0-41 23,40 0-6-23,37-12 3 0,37-2-21 17,28 6 0-17,25-5 0 12,14 10 2-12,-1-2-4 16,-16 5-5-16,-23 0-29 14,-34 0 22-14,-41 0-10 16,-30 0 24-16,-34 0 0 14,-15 0 0-14,-15 0 10 17,0 0-9-17,0 0 1 13,0-4-2-13,-10-4-5 16,-23-1-110-16,-13 0-119 14,-50 9-308-14,4 0-91 17,-2 0-128-17</inkml:trace>
    </iact:actionData>
  </iact:action>
  <iact:action type="add" startTime="24374">
    <iact:property name="dataType"/>
    <iact:actionData xml:id="d19">
      <inkml:trace xmlns:inkml="http://www.w3.org/2003/InkML" xml:id="stk19" contextRef="#ctx0" brushRef="#br0">19119 9407 751 0,'0'0'792'0,"0"0"-548"16,0 0 79-16,0 0 35 14,0 0-54-14,-247 18-45 16,238-18-45-16,9 0-68 14,0 0-83-14,57 0-16 16,24 0-7-16,30 0-20 14,31-9 16-14,14-5-30 16,10 2-6-16,-2 4 6 15,-5-1 1-15,-17 0-7 21,-28 6 0-21,-29-1 0 0,-30-1 3 16,-18 5-3-16,-24 0 42 14,-11 0 33-14,-2 0-30 16,0 0-10-16,0 0-35 15,0 0 9-15,0 0-7 16,0 0-2-16,5 0-52 13,-1 0-38-13,16 0-78 16,15 0-93-16,0 0-412 15,-5 0-407-15</inkml:trace>
    </iact:actionData>
  </iact:action>
  <iact:action type="add" startTime="25906">
    <iact:property name="dataType"/>
    <iact:actionData xml:id="d20">
      <inkml:trace xmlns:inkml="http://www.w3.org/2003/InkML" xml:id="stk20" contextRef="#ctx0" brushRef="#br0">27933 7966 1326 0,'0'0'399'15,"0"0"-70"-15,0 0 8 16,0 0-37-16,0 0-49 14,0 0-55-14,0 0-9 16,-9-97-4-16,9 92-63 13,0 5 4-13,0 0-38 17,0 0-52-17,0 5 2 13,0 45-36-13,0 33 1 17,0 22 5-17,0 27-5 15,13 15-1-15,20 2 0 23,13-2 1-23,-11-8 12 0,9-13-13 14,-14-26-5-14,1-23 4 16,-14-22-15-16,-3-21 16 13,-10-18 0-13,3-11 2 17,-7-5 11-17,0 0-12 14,4 0 14-14,-4 0 14 15,0 0-28-15,0 0 14 14,0 0-15-14,0 0-11 17,4-5 5-17,-4-19-174 13,0-2-460-13,0 0-1581 0</inkml:trace>
    </iact:actionData>
  </iact:action>
  <iact:action type="add" startTime="29732">
    <iact:property name="dataType"/>
    <iact:actionData xml:id="d21">
      <inkml:trace xmlns:inkml="http://www.w3.org/2003/InkML" xml:id="stk21" contextRef="#ctx0" brushRef="#br0">9070 11486 735 0,'0'0'289'14,"0"0"-140"-14,0 0 78 17,0 0-64-17,0 0-81 14,0 0 2-14,-35 0 55 15,31 0-23-15,4 0-2 23,-5 0 28-23,1 0-12 0,4 0-10 15,-4 0-8-15,4 0-8 15,0 0 26-15,0 0-33 16,-5 0-4-16,5 0-7 13,0 0-14-13,0 0 0 17,0 0-18-17,0 0-15 13,0 0 15-13,0 0-32 16,0 0-2-16,0 0-10 15,53 0-9-15,30 0 3 17,41-7-4-17,29-4-1 13,35-1-8-13,24 3 6 16,9 0 2-16,-7 1-23 15,-6-1-11-15,-25 6 11 23,-23 3-1-23,-38 0 9 0,-34 0 16 14,-34 0-6-14,-25 0 6 16,-16 0 7-16,-9 0-6 14,1 0 29-14,-5 0-18 16,0 0-12-16,6 0 0 14,3 0-1-14,13 0-62 16,8 0-193-16,1 0-446 14,-11 0-651-14</inkml:trace>
    </iact:actionData>
  </iact:action>
  <iact:action type="add" startTime="30887">
    <iact:property name="dataType"/>
    <iact:actionData xml:id="d22">
      <inkml:trace xmlns:inkml="http://www.w3.org/2003/InkML" xml:id="stk22" contextRef="#ctx0" brushRef="#br0">17089 11318 355 0,'0'0'346'14,"0"0"-81"-14,0 0-64 17,0 0 6-17,0 0-71 22,0 0-24-22,0 0 22 0,-171 32 4 8,160-28-10 8,2-2 30-16,5-2-32 23,2 0 7-23,-7 6 8 0,0-6-14 13,9 0 31-13,0 0-19 16,0 0-40-16,0 0 18 14,0 0-41-14,0 0-24 16,53 0-22-16,34 0-24 14,25 0 14-14,34-6-20 17,18 0-6-17,11-1 6 13,-7 5 0-13,-19 2 0 16,-27 0 0-16,-39 0 1 15,-28 0 4-15,-29 0-5 16,-17 0 0-16,-9 0 6 22,0 0 0-22,0 0-6 0,9 0-4 8,52 0-234 8,-4 0-464-16,13-14-507 0</inkml:trace>
    </iact:actionData>
  </iact:action>
  <iact:action type="add" startTime="31512">
    <iact:property name="dataType"/>
    <iact:actionData xml:id="d23">
      <inkml:trace xmlns:inkml="http://www.w3.org/2003/InkML" xml:id="stk23" contextRef="#ctx0" brushRef="#br0">21497 11199 423 0,'0'0'86'0,"0"0"-86"15,0 0-339-15</inkml:trace>
    </iact:actionData>
  </iact:action>
  <iact:action type="add" startTime="31557">
    <iact:property name="dataType"/>
    <iact:actionData xml:id="d24">
      <inkml:trace xmlns:inkml="http://www.w3.org/2003/InkML" xml:id="stk24" contextRef="#ctx0" brushRef="#br0">21497 11199 134 0,'-304'31'345'20,"265"-24"-175"-20,4-2-58 0,-16 3-59 16,3 1-36-16,-13 3-17 15,17-3-72-15,-1 0-686 0</inkml:trace>
    </iact:actionData>
  </iact:action>
  <iact:action type="add" startTime="31684">
    <iact:property name="dataType"/>
    <iact:actionData xml:id="d25">
      <inkml:trace xmlns:inkml="http://www.w3.org/2003/InkML" xml:id="stk25" contextRef="#ctx0" brushRef="#br0">20485 11354 735 0,'0'0'514'0,"0"0"-287"14,0 0 54-14,0 0-1 17,0 0-22-17,0 0-27 23,0 0 11-23,-206 0-29 0,206 0-32 7,0 0-76 15,3-4-27-22,47-5-41 0,31 1-20 16,39-1 4-16,29-6-21 14,36 9 0-14,16-2 0 16,16-1 2-16,6-6-2 14,-13 9 6-14,-16-2-6 16,-34-1 0-16,-34-2-3 14,-34 7 3-14,-37 4-7 15,-27-3 10-15,-23 3-3 15,-5 0 0-15,0 0-35 15,-42 0-146-15,-52 0-286 15,11 0-86-15,-13 0-413 0</inkml:trace>
    </iact:actionData>
  </iact:action>
  <iact:action type="add" startTime="32023">
    <iact:property name="dataType"/>
    <iact:actionData xml:id="d26">
      <inkml:trace xmlns:inkml="http://www.w3.org/2003/InkML" xml:id="stk26" contextRef="#ctx0" brushRef="#br0">20793 11354 1430 0,'0'0'565'6,"0"0"-364"10,0 0 119-16,0 0 36 16,0 0-215-16,0 0-67 14,0 0-2-14,247 0-13 16,-120-13-44-16,28-1-14 14,15-4 2-14,5 6-2 16,-9-5-2-16,-26 5-4 14,-33 3 5-14,-28 0 3 16,-40 7-3-16,-12-4 0 22,-23 6 34-22,-4 0 4 0,0 0-4 13,0 0-34-13,0 0-139 16,0 0-489-16,0 0-799 0</inkml:trace>
    </iact:actionData>
  </iact:action>
  <iact:action type="add" startTime="50715">
    <iact:property name="dataType"/>
    <iact:actionData xml:id="d27">
      <inkml:trace xmlns:inkml="http://www.w3.org/2003/InkML" xml:id="stk27" contextRef="#ctx0" brushRef="#br0">11570 12460 212 0,'0'0'1177'16,"0"0"-928"-16,0 0 15 14,0 0 93-14,0 0-128 16,0 0-67-16,0-64-46 22,0 60-2-22,0 4-22 0,0-5-24 16,0 5 17-16,0 0-22 14,0-4 0-14,0 4 3 15,0-5-34-15,9-3 15 15,30 0-10-15,14 0-20 15,19-1 25-15,20 1-20 15,21-1-2-15,23 5 3 15,23-1-22-15,16 5 10 14,13 0-11-14,2 0 1 16,-10 0 6-16,-21 0-7 15,-28 0 1-15,-30 0-1 16,-34 0 12-16,-36 0-19 21,-22 0 7-21,-9 0 0 0,0 0-15 9,-16 0-17 13,-29 0-149-22,-49 0-83 0,6 0-376 10,1 0-177-10</inkml:trace>
    </iact:actionData>
  </iact:action>
  <iact:action type="add" startTime="51121">
    <iact:property name="dataType"/>
    <iact:actionData xml:id="d28">
      <inkml:trace xmlns:inkml="http://www.w3.org/2003/InkML" xml:id="stk28" contextRef="#ctx0" brushRef="#br0">11763 12421 1502 0,'0'0'249'16,"0"0"-24"-16,0 0 267 14,0 0-309-14,0 0-74 22,0 0-42-22,0 0 64 0,19 9-17 16,34-5-50-16,8-4 10 13,24 0-25-13,13 0-32 16,23 0 23-16,5 0-31 14,10 0 12-14,-1 0-11 16,-3-9-9-16,-17 5 14 14,-23 4-15-14,-26 0 0 16,-16 0 10-16,-28 0-8 16,-13 0 13-16,-5 0 9 14,-4 0-15-14,11 0-9 17,26 0-84-17,7 0-277 14,2 0-574-14</inkml:trace>
    </iact:actionData>
  </iact:action>
  <iact:action type="add" startTime="52502">
    <iact:property name="dataType"/>
    <iact:actionData xml:id="d29">
      <inkml:trace xmlns:inkml="http://www.w3.org/2003/InkML" xml:id="stk29" contextRef="#ctx0" brushRef="#br0">20472 12417 487 0,'0'0'342'8,"0"0"-171"15,0 0 18-23,0 0 1 0,0 0-61 14,-256-4-27-14,199-1-1 16,-4-4 29-16,0 2-1 14,0-2 38-14,4 1 6 16,4 3-28-16,5-3 14 14,2 4-10-14,14 0-13 16,3-1-48-16,3 5-22 14,6-4 4-14,1 4-16 15,3-5-6-15,14 5 11 15,-2 0-28-15,4 0 12 16,0 0-8-16,0 0-22 22,46 0 29-22,35 0 5 0,30 0 16 16,42 0-6-16,66 0-41 9,69 0 10 12,60 0-19-21,-25-8-5 0,-63 0 2 14,-89 0-3-14,-53 8-1 16,4-6 0-16,-13 6 6 14,-19 0-7-14,-38 0 1 16,-30 0 0-16,-18 0 36 14,-4 0 15-14,0 0-15 16,0 0-18-16,0 0-18 14,0 0-41-14,29 0-194 16,-5 9-410-16,11-4-357 0</inkml:trace>
    </iact:actionData>
  </iact:action>
  <iact:action type="add" startTime="53478">
    <iact:property name="dataType"/>
    <iact:actionData xml:id="d30">
      <inkml:trace xmlns:inkml="http://www.w3.org/2003/InkML" xml:id="stk30" contextRef="#ctx0" brushRef="#br0">26191 11700 1655 0,'0'0'654'23,"0"0"-287"-23,0 0 110 0,0 0-227 16,0 0-57-16,0 0-46 14,0 0-42-14,-15-101-3 16,15 101-49-16,0 0-16 13,0 0-13-13,0 0-18 17,0 30 9-17,9 8-15 14,15 4-1-14,0 4-5 16,0-4 7-16,-2-7-1 13,-3-11 7-13,8-10-5 17,-8-11 6-17,14-3-8 15,11 0 0-15,8-38 0 23,18-16 0-23,4-18 0 0,25-13 0 14,-3-12 0-14,13-9 0 16,-6 1 0-16,0 8 0 13,-14 9 0-13,-17 26 0 17,-21 19 0-17,-21 13 0 14,-12 18 0-14,-14 3 0 16,-4 9 0-16,0 0 0 13,0 0 0-13,0 0 0 17,0 0 0-17,4 17 0 13,1 4 0-13,-1 0-84 17,3 17-183-17,1-12-345 14,-8-5-566-14</inkml:trace>
    </iact:actionData>
  </iact:action>
  <iact:action type="add" startTime="55863">
    <iact:property name="dataType"/>
    <iact:actionData xml:id="d31">
      <inkml:trace xmlns:inkml="http://www.w3.org/2003/InkML" xml:id="stk31" contextRef="#ctx0" brushRef="#br0">10047 13543 23 0,'0'0'1399'8,"0"0"-1155"14,0 0-44-22,0 0 298 0,0 0-273 15,0 0-94-15,-92-12-57 15,92 7-3-15,24 5 39 16,9-4 19-16,6 4-30 13,9-5 22-13,20 2-18 17,13-6-28-17,17 1-19 13,18-5-49-13,17 1 1 17,3-5-7-17,6 3 5 13,-15 7-6-13,-14 2 0 16,-32 5-5-16,-26 0-10 15,-31 0-36-15,-17 0-14 15,-7 0 7-15,-31 0-42 23,-35 0-61-23,-21 12-56 0,-22 2-114 8,-18-2-196 14,-6 0 257-22,-3-3-33 0,-6 0 133 16,11-1 137-16,9-8 33 14,12 5 117-14,16-5 82 16,20 0-8-16,13 0 28 14,17 0 13-14,18 0 3 15,11 0-28-15,4 0-28 15,11 0-32-15,0 0-43 15,0 0-24-15,0 0-37 15,35 0-19-15,30 0 26 16,34 4-19-16,27-1-7 14,36-3-12-14,11 0-6 16,15 0-6-16,-5 0-5 21,-15 0-35-21,-32 0 16 0,-33 0 0 15,-42-3 24-15,-28 3 0 15,-25 0 17-15,-8 0 10 14,0 0-26-14,0 0-1 17,5 0-154-17,19 0-324 12,4-4-637-12</inkml:trace>
    </iact:actionData>
  </iact:action>
  <iact:action type="add" startTime="57259">
    <iact:property name="dataType"/>
    <iact:actionData xml:id="d32">
      <inkml:trace xmlns:inkml="http://www.w3.org/2003/InkML" xml:id="stk32" contextRef="#ctx0" brushRef="#br0">19056 13543 1033 0,'0'0'384'23,"0"0"-131"-23,0 0 86 0,0 0 0 14,0 0-36-14,0 0-58 16,0 0-30-16,-51 0-23 14,51 0-39-14,0 0-17 16,0 0-46-16,0 0-52 15,0 0 11-15,18-3-31 15,34-2-4-15,18-4-14 15,18 0-5-15,-10 2-15 15,-8 2-47-15,-20 2-35 15,-23 3 30-15,-27 0 19 16,0 0 43-16,-44 0 9 21,-35 0-3-21,-19 0 4 0,-16 8 0 16,-4 4 0-16,16 6 4 15,16-11 31-15,25 4 25 15,22-9 6-15,28-2-17 14,11 0-7-14,0 0-31 16,9 0-5-16,37 0 13 14,10 0-19-14,10 0 2 16,4 0 4-16,0 0-6 15,8 0-84-15,1 0-95 16,-18 4-191-16,-19 5-516 0</inkml:trace>
    </iact:actionData>
  </iact:action>
  <iact:action type="add" startTime="64196">
    <iact:property name="dataType"/>
    <iact:actionData xml:id="d33">
      <inkml:trace xmlns:inkml="http://www.w3.org/2003/InkML" xml:id="stk33" contextRef="#ctx0" brushRef="#br0">12427 14617 644 0,'0'0'196'22,"0"0"-37"-22,0 0 47 0,0 0-25 16,0 0 12-16,0 0-22 15,-22-15 10-15,22 13 11 16,0 2-31-16,0-4-26 14,0 4-15-14,0-7-2 16,0 7-2-16,0 0-34 13,0 0-9-13,0 0-14 16,0 0-28-16,0 0 15 23,0-1-7-23,0 1-12 0,0 0 6 8,0-6-27 14,0-3-6-22,0 7-182 0,0-7-749 0</inkml:trace>
    </iact:actionData>
  </iact:action>
  <iact:action type="add" startTime="65150">
    <iact:property name="dataType"/>
    <iact:actionData xml:id="d34">
      <inkml:trace xmlns:inkml="http://www.w3.org/2003/InkML" xml:id="stk34" contextRef="#ctx0" brushRef="#br0">350 11248 1358 0,'0'0'357'23,"0"0"-27"-23,0 0 148 0,0 0-254 15,0 0-63-15,0 0 3 14,0 0-30-14,-26-68 6 16,26 68-23-16,0 0-42 15,0 0-10-15,-5 0-32 16,5 0-23-16,0 0 20 13,0 0-28-13,0 0 8 17,0 3 1-17,0 24-5 14,9 0 13-14,13 7-19 15,0 0-5-15,-3-4 4 15,5-9 2-15,-2-6-1 15,2-7 10-15,9-8-2 23,11 0 16-23,24-17-18 0,12-36 0 15,32-19 13-15,23-17-18 15,14-16 5-15,13-9 3 13,-3-1-8-13,-8 6 10 16,-24 20-11-16,-31 16-2 14,-35 26 2-14,-30 24 24 17,-16 14 35-17,-15 3 4 13,0 6-17-13,0 0-8 16,0 0-38-16,0 0 4 22,0 0-11-22,0 0 8 0,4 0-1 9,5 9 0 13,4 3 0-22,-2 11-78 0,-6 18-103 16,-1-6-338-16,-4-3-712 0</inkml:trace>
    </iact:actionData>
  </iact:action>
  <iact:action type="add" startTime="68191">
    <iact:property name="dataType"/>
    <iact:actionData xml:id="d35">
      <inkml:trace xmlns:inkml="http://www.w3.org/2003/InkML" xml:id="stk35" contextRef="#ctx0" brushRef="#br0">14018 15600 1222 0,'0'0'324'6,"0"0"-147"17,0 0 197-23,0 0-58 0,0 0-86 17,0 0-27-17,-144-34-32 14,139 30-2-14,1 4 0 16,4 0-48-16,0 0-1 13,0 0-33-13,0-8-12 17,0 3-13-17,52 1-43 14,38-5-2-14,52 6-8 16,79-6-3-16,89 3 17 13,81 3-22-13,18 3-1 16,-35-8 1-16,-97 4 7 15,-100 4-8-15,-61 0 0 15,-44 0 0-15,-10 0 5 22,-19 0-4-22,-12 0-1 0,-22 0 19 10,-9 0-8 11,0 0 11-21,0 0-22 0,0 0-40 15,4 0-97-15,20 0-385 14,9 0-486-14</inkml:trace>
    </iact:actionData>
  </iact:action>
  <iact:action type="add" startTime="69092">
    <iact:property name="dataType"/>
    <iact:actionData xml:id="d36">
      <inkml:trace xmlns:inkml="http://www.w3.org/2003/InkML" xml:id="stk36" contextRef="#ctx0" brushRef="#br0">22423 15730 1069 0,'0'0'577'14,"0"0"-392"-14,0 0 161 17,0 0 16-17,0 0-136 13,0 0-42-13,0 0-9 16,-233 0-25-16,233 0-55 23,0 0-33-23,43 0 41 0,36 0-20 8,39-8-7 14,76 0-23-22,88-9-29 0,88-4 9 9,32-4-33 13,-11-1 1-22,-46 10 3 0,-100 7-4 12,-66-4-1-12,-50 4-14 17,-41 5-6-17,-14 1 20 13,-8 3-7-13,-18 0-6 17,-35 0 8-17,-13 0 5 14,-5 0-26-14,-51 0-68 16,-14 0-119-16,-77 21-153 14,16-4-417-14,0-1-305 0</inkml:trace>
    </iact:actionData>
  </iact:action>
  <iact:action type="add" startTime="69453">
    <iact:property name="dataType"/>
    <iact:actionData xml:id="d37">
      <inkml:trace xmlns:inkml="http://www.w3.org/2003/InkML" xml:id="stk37" contextRef="#ctx0" brushRef="#br0">22629 15845 1696 0,'0'0'613'0,"0"0"-430"13,0 0 290-13,0 0-193 16,0 0-145-16,0 0-35 14,0 0 41-14,17 0-37 17,101 0-16-17,81 0-41 22,92-25-34-22,83-6 8 0,26 2-21 8,-33-1 6 15,-94 14 5-23,-98-1-10 0,-55 9 0 7,-33 3-1 15,-12 5-11-22,-10-13 10 0,-12 13 2 16,-29-3-1-16,-20 3 20 13,-4 0 7-13,0 0 6 17,0 0-33-17,11 0 0 14,0 0-6-14,9 8-39 16,32 0-121-16,-2-8-336 14,-6 0-651-14</inkml:trace>
    </iact:actionData>
  </iact:action>
  <iact:action type="add" startTime="69797">
    <iact:property name="dataType"/>
    <iact:actionData xml:id="d38">
      <inkml:trace xmlns:inkml="http://www.w3.org/2003/InkML" xml:id="stk38" contextRef="#ctx0" brushRef="#br0">26209 15630 2223 0,'0'0'848'0,"0"0"-565"15,0 0 44-15,0 0-174 15,0 0-153-15,0 0-241 12,0 0-595-12</inkml:trace>
    </iact:actionData>
  </iact:action>
</iact:actions>
</file>

<file path=ppt/ink/inkAction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3-09-27T03:25:49.53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362">
    <iact:property name="dataType"/>
    <iact:actionData xml:id="d0">
      <inkml:trace xmlns:inkml="http://www.w3.org/2003/InkML" xml:id="stk0" contextRef="#ctx0" brushRef="#br0">2350 2631 1662 0,'0'0'660'21,"0"0"-310"-21,0 0-25 0,0 0-4 9,0 0-152 12,0 0-60-21,0-91 19 0,0 91-43 14,0 0-8-14,0 0-68 17,0 0 7-17,0 15 10 15,0-8-25-15,0 2-2 14,0-3 1-14,0-6-58 16,0 0 29-16,0 0-8 15,0-26-13-15,-18-4 40 15,-19 1 2-15,-16 8 1 14,-3 12 7-14,-14 9 0 16,2 3-2-16,0 45-2 14,9 19-1-14,7 22-10 19,21 8 24-19,16 9-9 12,15-1 1-12,4-6-1 20,57-16 17-20,22-23-17 0,14-22-24 17,16-25 23-17,8-13 2 14,-12-21 10-14,-4-39-1 15,-16-3-8-15,-23-5 21 14,-14 5-23-14,-17 12 0 18,-24 9 34-18,-2 17-4 13,-9 16 3-13,0 9 8 16,0 4-41-16,7 47 0 14,1 21-11-14,5 16 2 17,16 8-6-17,10-10 16 21,7-19-1-21,11-17 0 0,0-25 1 9,-3-25 5 12,-10 0-6-21,-7-46 0 0,-8-22 31 16,-12-14-17-16,-17-3 29 14,0 5 1-14,-11 4-13 16,-28 16 22-16,-7 22-53 15,0 25-7-15,-11 13-8 16,5 21 21-16,4 39-6 13,17 15 0-13,9 4 0 16,22-9 0-16,0-15-14 15,44-17-31-15,21-25 44 15,10-13-20-15,10-6 21 15,-2-47 8-15,-17-3-7 15,-10-2 17-15,-16 2-18 23,-14 14 0-23,-15 13 11 0,0 12-4 15,-11 17 17-15,4 0-10 15,1 3-13-15,-1 40-1 15,11 16 0-15,5 4-7 15,2 5-7-15,6-8 11 16,5-15 2-16,-5-14-20 13,1-13-9-13,-5-18 24 17,-7 0-15-17,7-18 21 14,0-29 3-14,3-8 4 15,-6-4-5-15,6 0 8 15,-1 12-9-15,-13 13 5 15,0 18-6-15,2 16-18 22,-4 0 18-22,3 21-3 0,3 29 3 9,7 6 10 13,4 3-9-22,5-7-1 0,0-13-3 14,4-16-13-14,-4-15 14 16,8-8 1-16,-10 0 1 13,4-40 16-12,-9-13-8 14,3-11 14-14,-5 2-22 13,-11-6 0-14,-4 4-6 15,-5 14 12-15,-4 12-6 14,0 17 18-14,0 12-17 16,0 9 2-16,-9 0-3 23,0 25-17-23,9 18 16 0,0-2-21 7,5 6 15 16,34-4 5-23,11-6-16 0,7-3 18 15,0-8-51-15,-7-5 5 14,-12-4 32-14,-14 2-14 16,-20 0 20-16,-4 8 2 14,0 5 6-14,-28 4 12 17,-14 2-12-17,0-12 0 13,16-11-1-13,9-9 10 16,17-6-8-16,0-17 19 14,19-34-19-13,27-15 5 15,7 1-6-16,8 0 0 14,-4 9-6-14,0 18-1 15,-14 21 7-15,-6 17 0 23,-6 0 1-23,-16 43 14 0,5 16-14 16,0 15-1-16,-3 2 0 13,7-12-10-13,7-14 9 16,-5-20-67-16,2-22-71 15,5-8-113-15,7-57-10 15,-10-20-260-15,-10 0-186 0</inkml:trace>
    </iact:actionData>
  </iact:action>
  <iact:action type="add" startTime="3721">
    <iact:property name="dataType"/>
    <iact:actionData xml:id="d1">
      <inkml:trace xmlns:inkml="http://www.w3.org/2003/InkML" xml:id="stk1" contextRef="#ctx0" brushRef="#br0">5182 2577 2043 0,'0'0'1054'13,"0"0"-559"-13,0 0-266 23,0 0-112-23,0 0-117 0,0 0-132 9,0 0-399 20,85 114-936-29</inkml:trace>
    </iact:actionData>
  </iact:action>
  <iact:action type="add" startTime="3895">
    <iact:property name="dataType"/>
    <iact:actionData xml:id="d2">
      <inkml:trace xmlns:inkml="http://www.w3.org/2003/InkML" xml:id="stk2" contextRef="#ctx0" brushRef="#br0">5720 3249 1852 0,'0'0'660'12,"0"0"-353"-12,0 0-22 17,0 0-126-17,0 0-15 21,30-229 4-21,-30 195-10 0,0 9-40 15,-17 8-74-15,-16 9 22 15,-15 8-46-15,-2 8 15 14,-5 43-9-14,3 12-6 16,8 14 0-16,26 5-1 14,18-12 4-14,0-14-10 16,27-17-4-16,34-28-8 14,9-11 11-14,11-11 9 16,-3-46-1-16,-12-19 17 14,-9-18-10-14,-18-7 14 17,-4-9 12-17,-22-8-16 14,-9-1 65-14,-4 10-46 15,0 13-7-15,0 28-15 22,-11 30-14-22,-4 34 0 0,-7 4 0 16,-6 70 0-16,0 30 0 14,-1 24 0-14,14 8 0 16,15-2 0-16,0-11 0 14,15-22 0-14,42-21 0 16,8-23-13-16,12-30 12 14,-7-23-40-14,-5 0 38 17,-8-31-5-17,-11-31 16 13,-15-6-1-13,-7-4-7 16,-13 4 0-16,-11 9 5 14,0 18 1-14,0 20 4 16,0 21-10-16,-11 0 6 22,-4 46-12-22,6 22-3 0,4 12-4 14,5 2-1-14,0-12 14 16,14-16-6-16,20-16 6 17,8-23-6-17,4-15-3 14,2-4 9-14,0-45 0 15,-2-7 4-15,6-12-4 15,-6-2 9-15,-4 11 10 16,2 9-13-16,-1 12 24 13,-12 21-30-13,4 17 1 17,-2 0-9-17,-1 46 19 14,1 18-8-14,-7 11 9 16,-15 6-12-16,-6-5-3 21,-5-11-38-21,0-18 17 0,0-14 24 9,-11-19 1 12,-7-14 28-21,10 0 9 0,8-38-38 15,0-21 0-15,0-17 0 15,28-15 0-15,18 1 0 15,6 6 0-15,5 12-39 16,-15 22-332-16,-23 20-927 0</inkml:trace>
    </iact:actionData>
  </iact:action>
  <iact:action type="add" startTime="7827">
    <iact:property name="dataType"/>
    <iact:actionData xml:id="d3">
      <inkml:trace xmlns:inkml="http://www.w3.org/2003/InkML" xml:id="stk3" contextRef="#ctx0" brushRef="#br0">8386 2589 1437 0,'0'0'640'22,"0"0"-331"-22,0 0 212 0,0 0-298 14,0-249-18-14,0 211-7 16,4 6-53-16,-4 16-1 14,0 7-49-14,0 9-41 17,0 0 36-17,0 21-69 13,0 42-7-13,0 35-14 16,0 26 0-16,0 16 0 15,0 11 0-15,0-7 0 23,13-16 0-23,16-23 0 0,10-30 0 15,7-29 0-15,11-39-57 15,4-7 24-15,5-54-11 14,-1-39 8-14,-12-19 29 16,-3-20 13-16,-24-11-6 14,-13-1 24-13,-4 5-11 14,-9 16 40-15,0 29-29 13,0 38-14-13,0 35 37 17,-4 21-47-17,-14 47 0 15,-4 48 0-15,0 28 0 15,14 15 0-15,8 3 0 14,0-15 0-14,0-12 0 16,26-29 0-16,9-26 0 22,4-23 0-22,3-36 0 0,-5 0 0 17,7-36 0-17,-9-31 0 13,2-18 0-13,-13-9 0 16,0 6 0-16,-2 8 0 15,-11 25 0-15,4 29 0 16,-11 26 0-16,5 5 0 13,9 57 0-13,-3 15 0 16,13 12 0-16,5 4 0 14,11-12 0-14,8-10 0 17,-2-18 0-17,7-21 0 14,0-24 0-14,-2-8 0 16,-16 0 0-16,3-38 0 13,-7-17 0-13,-11-13 0 17,-7-3 0-17,-13-1 0 21,-4 4 0-21,0 13 0 0,0 25 0 14,0 22 0-14,-21 8 0 16,-3 25 0-16,4 39 0 14,11 20 0-14,9 6 0 16,0-7 0-16,39-10 0 15,27-18 0-15,11-26-68 15,-5-22-137-15,-2-7-257 14,-42-83-65-14,-15-2-81 17,-13 1-640-17</inkml:trace>
    </iact:actionData>
  </iact:action>
  <iact:action type="add" startTime="8617">
    <iact:property name="dataType"/>
    <iact:actionData xml:id="d4">
      <inkml:trace xmlns:inkml="http://www.w3.org/2003/InkML" xml:id="stk4" contextRef="#ctx0" brushRef="#br0">8141 2571 2179 0,'0'0'894'12,"0"0"-539"-12,0 0-120 17,0 0-53-17,0 0-115 12,429-31-67-12,-233 6-166 19,-14-4-789-19</inkml:trace>
    </iact:actionData>
  </iact:action>
  <iact:action type="add" startTime="8878">
    <iact:property name="dataType"/>
    <iact:actionData xml:id="d5">
      <inkml:trace xmlns:inkml="http://www.w3.org/2003/InkML" xml:id="stk5" contextRef="#ctx0" brushRef="#br0">11682 2316 1790 0,'0'0'640'16,"0"0"-131"-16,0 0-155 13,0 0-80-13,0 0-82 16,0 0-42-16,0 0-39 23,-287-118-72-23,239 268-2 0,2 79-37 13,31 83 0-13,15 26 0 16,0-48 0-16,39-70 0 14,-1-89 0-14,-1-21 0 17,2 6 0-17,-4-6 0 14,-9-8 0-13,-21-35 0 13,-5-34-205-14,-66-41-158 14,-17-43-538-14,-4-20-581 0</inkml:trace>
    </iact:actionData>
  </iact:action>
  <iact:action type="add" startTime="9134">
    <iact:property name="dataType"/>
    <iact:actionData xml:id="d6">
      <inkml:trace xmlns:inkml="http://www.w3.org/2003/InkML" xml:id="stk6" contextRef="#ctx0" brushRef="#br0">11030 3399 1809 0,'0'0'806'7,"0"0"-493"15,0 0-93-22,0 0-15 0,280-38-118 14,-147 8-71-14,-1-8-1 16,-14-9-15-16,-29 3-19 14,-28 12 11-14,-26 3 7 16,-22 9 1-16,-13 16 46 14,0 4 29-14,0 0 54 16,-17 4-36-16,-14 34-36 14,7 20 38-14,9 3-37 16,2 8-13-16,13-5-11 23,0-9-33-23,17-17 7 0,23-13-8 7,17-25 0 15,-1 0 0-22,1-21 0 0,-13-29 0 16,-9-18-1-16,-15-8 3 14,-16-15-2-14,-4 0 0 17,0 0 11-17,0 6-11 13,-18 26 0-12,-1 21 0 15,8 21 0-16,-7 17 0 14,14 14 0-14,4 40 0 16,0 13 0-16,0 10 0 13,33-5 0-12,21-9 0 14,14-25 0-15,13-19-30 15,9-19-12-15,-1-19-11 16,-10-44 31-16,-18-13 16 21,-11-17 12-21,-19-8 0 0,-11-10 24 9,-5-7-17 12,-15 4 23-21,0 11-16 0,0 24-11 15,0 26 24-15,-9 39-33 15,-13 14 0-15,3 40 0 15,-5 57 0-15,-3 26 0 15,12 27 0-15,11 6 0 16,4-12 0-15,9-15 0 12,41-30 0-13,11-34 0 17,13-38 0-17,1-27 0 13,-5-1-11-13,-9-65-1 17,-9-14 12-17,-15-17 1 13,-10-14 21-13,-14-7-22 17,-5-5 0-17,-3 10 0 21,-5 14 0-21,0 37 0 0,0 31 0 15,0 31 0-15,0 34 0 15,-9 56 0-15,-8 29 0 14,8 11 0-14,9 2 0 17,0-10 0-17,0-21 0 14,30-22 0-14,16-30 0 16,13-28 0-16,-2-21-9 14,-7 0 7-14,-4-43-13 16,-4-11 15-16,-12-14 2 14,-3-4-1-14,-12 0-1 23,5 13 12-23,-12 16-1 0,-3 26-11 14,-5 17 0-14,0 26 0 17,0 45 0-17,0 28 0 13,0 4 0-13,13-4 0 16,13-14 0-16,13-20 0 14,5-27 0-14,9-28-33 16,-10-10 16-16,-6-18 15 14,-13-41 2-14,-10-15 20 16,-14-11-19-16,0-3 18 14,-5 3-19-14,-32 0 0 16,-4 21-3-16,-8 18 4 15,1 25-1-15,0 21 5 16,9 5 4-16,8 41-17 21,18 8 8-21,13 5-7 0,0-7-11 9,22-10 19 13,31-16-1-22,19-18 2 0,-2-8 7 15,6 0-11-15,-4-22 2 14,-6-5-3-14,-16-9 3 16,-8 11 0-16,-7 4 26 15,-9 8-26-15,-7 13 0 15,5 0 0-15,-6 0 0 15,6 39 0-15,2 11 0 16,0 3 0-16,9-5 0 14,0-5 0-14,3-11 0 15,-1-18 0-15,-5-14 0 15,8 0 0-15,-7-2 0 22,-1-28 0-22,-3-8 0 0,-5 3 0 16,-4 5 0-16,1 13 0 13,-1 12 0-13,-2 5 0 16,6 0-3-16,4 0 3 15,-2 5-7-15,5 16-2 15,4-9-27-15,0-1 4 14,13-8-34-14,-4-3-57 17,1 0 47-17,-3 0 2 13,-3 0 58-13,-8 0 16 17,-3 0 6-17,5 0 36 21,9 0-16-21,6 0-16 0,13 0 37 17,7 0-40-17,6 0 8 14,5-3-3-14,-9-20-11 15,-9-7 11-15,-18-4-12 15,-8-3 0-15,-17-10 3 15,-14-8-2-15,-4 0 20 15,0-8-9-15,-8 8-10 16,-23 8-2-16,-8 18 0 13,-5 29 0-13,0 0-1 17,-10 55 2-17,12 42 27 13,5 30 17-13,13 25 7 16,17 16 11-16,7 13-39 22,0-8-24-22,20-13 13 0,8-24-13 8,1-23 0 15,-7-25 0-23,-11-21 0 0,-7-25 0 15,-4-20-80-15,0-18-139 14,-22-21-94-14,-22-34-451 11,-4-8-235-11</inkml:trace>
    </iact:actionData>
  </iact:action>
  <iact:action type="add" startTime="10829">
    <iact:property name="dataType"/>
    <iact:actionData xml:id="d7">
      <inkml:trace xmlns:inkml="http://www.w3.org/2003/InkML" xml:id="stk7" contextRef="#ctx0" brushRef="#br0">14309 2623 1222 0,'0'0'1641'16,"0"0"-1068"-16,0 0-246 15,0 0-115-15,0 0-182 20,0 0-30-20,0 0-246 0,65-93-600 20</inkml:trace>
    </iact:actionData>
  </iact:action>
  <iact:action type="add" startTime="12009">
    <iact:property name="dataType"/>
    <iact:actionData xml:id="d8">
      <inkml:trace xmlns:inkml="http://www.w3.org/2003/InkML" xml:id="stk8" contextRef="#ctx0" brushRef="#br0">17200 2872 1458 0,'0'0'651'15,"0"0"-191"-15,0 0 1 7,0 0-183 15,0 0-67-22,0 0-79 0,0 0-34 17,-9-113 28-17,36 95-75 13,3 6-11-13,5 4-11 16,4 8-28-16,5 0 26 14,0 20-27-14,-9 36 0 16,0 15-1-16,-13 9 11 14,-3 5-7-14,-8-9-1 18,-6-6 4-18,-5-22-12 13,4-10 3-13,0-18-15 15,1-20 10-15,-1 0 16 14,5-15 1-14,11-32 3 17,-1-12-12-17,12-11 4 22,6-9-4-22,-2 8-9 0,2 7-3 13,-4 14 13-13,-3 20-1 16,-12 13 6-16,-5 17-4 14,-4 0 5-14,13 30-7 16,-5 25 0-15,1 13-3 12,8 4 11-13,-4 3-5 17,2-6 4-17,0-13-7 13,-2-9 0-13,8-15-1 17,-4-11-59-17,7-15-35 13,4-6-118-13,16 0-58 17,28-50-235-17,-11-14-236 37,-5-1-349-37</inkml:trace>
    </iact:actionData>
  </iact:action>
  <iact:action type="add" startTime="12474">
    <iact:property name="dataType"/>
    <iact:actionData xml:id="d9">
      <inkml:trace xmlns:inkml="http://www.w3.org/2003/InkML" xml:id="stk9" contextRef="#ctx0" brushRef="#br0">18789 2348 1827 0,'0'0'717'16,"0"0"-190"-16,0 0-158 14,0 0-74-14,0 0-106 16,0 0-67-16,0 0-72 13,-61-23-50-13,43 116 0 16,-4 29 0-16,9 33 0 14,13 9 0-14,0 15 0 16,0 0 0-16,0-6 0 22,0-8 0-21,9-25 0-1,2-22 0 15,-4-30 0-15,-3-18 0 14,-4-29-65-14,4-37-205 16,1-4-291-16,-3-7-426 0</inkml:trace>
    </iact:actionData>
  </iact:action>
  <iact:action type="add" startTime="12738">
    <iact:property name="dataType"/>
    <iact:actionData xml:id="d10">
      <inkml:trace xmlns:inkml="http://www.w3.org/2003/InkML" xml:id="stk10" contextRef="#ctx0" brushRef="#br0">19217 2729 1681 0,'0'0'852'0,"0"0"-239"13,0 0-155-13,0 0-245 16,0 0-136-16,0 0-17 22,0 0-8-22,-43 286-7 0,40-169-44 8,-1-17 16 14,4-9-8-22,0-21-9 0,4-18-6 14,23-27-51-14,12-25-2 16,7 0 41-16,6-32 3 14,5-28 15-14,-2-16 6 16,2-7-6-15,-7 16 21 12,-15 15-21-13,-9 19 0 18,-11 28 19-18,1 5-18 12,-3 26 6-12,13 38 6 17,-4 11-12-17,17 6 11 15,-4 1-12-15,9-19 0 15,2-16-7-15,-3-25 4 15,-3-22 3-15,-1 0 15 22,-4-47 16-22,2-28 26 0,-4-11-57 15,-9-20 0-15,-9-14 0 15,-10-3 0-15,-5 0 0 14,0 14 0-14,-35 15 0 16,-7 32 0-16,-1 36 0 14,5 26-23-14,8 47-215 17,17 12-608-17</inkml:trace>
    </iact:actionData>
  </iact:action>
  <iact:action type="add" startTime="13188">
    <iact:property name="dataType"/>
    <iact:actionData xml:id="d11">
      <inkml:trace xmlns:inkml="http://www.w3.org/2003/InkML" xml:id="stk11" contextRef="#ctx0" brushRef="#br0">20929 3050 2354 0,'0'0'797'21,"0"0"-323"-21,0 0-243 0,0 0-231 16,0 0-96-16,0 0-436 10,0 0-748-10</inkml:trace>
    </iact:actionData>
  </iact:action>
  <iact:action type="add" startTime="13398">
    <iact:property name="dataType"/>
    <iact:actionData xml:id="d12">
      <inkml:trace xmlns:inkml="http://www.w3.org/2003/InkML" xml:id="stk12" contextRef="#ctx0" brushRef="#br0">17779 4639 2578 0,'0'0'762'0,"0"0"-504"0,0 0-38 13,260-34-152-13,-91-4-68 16,25-3-96-16,27-11-273 16,-46 14-476-16,-59 8-442 0</inkml:trace>
    </iact:actionData>
  </iact:action>
  <iact:action type="add" startTime="13517">
    <iact:property name="dataType"/>
    <iact:actionData xml:id="d13">
      <inkml:trace xmlns:inkml="http://www.w3.org/2003/InkML" xml:id="stk13" contextRef="#ctx0" brushRef="#br0">18116 4669 1635 0,'0'0'864'0,"0"0"-267"16,0 0-253-16,0 0-134 22,0 0-183-22,365-5-27 0,-166-41-501 7,-29-5-1242 13</inkml:trace>
    </iact:actionData>
  </iact:action>
  <iact:action type="add" startTime="21619">
    <iact:property name="dataType"/>
    <iact:actionData xml:id="d14">
      <inkml:trace xmlns:inkml="http://www.w3.org/2003/InkML" xml:id="stk14" contextRef="#ctx0" brushRef="#br0">22141 4732 1324 0,'0'0'564'14,"0"0"-313"-14,0 0 42 8,0 0-17 14,0 0-85-22,0-15-10 0,0 9 22 17,0 6-52-17,0 0 0 14,0 0-46-14,-4 0-9 16,0 0-18-16,-1 6-31 13,1 26-2-13,-5 21-21 17,3 15-23-17,6 2 39 14,0 6-31-14,0 1-2 16,0-9 5-15,0-9-4 11,0-8-5-12,15-13-3 16,-6-8-14-16,-1-5-1 14,10-12-36-14,-14-4-114 17,-4-9-157-17,0 0-388 14,0-26-427-14</inkml:trace>
    </iact:actionData>
  </iact:action>
  <iact:action type="add" startTime="22053">
    <iact:property name="dataType"/>
    <iact:actionData xml:id="d15">
      <inkml:trace xmlns:inkml="http://www.w3.org/2003/InkML" xml:id="stk15" contextRef="#ctx0" brushRef="#br0">22393 4389 430 0,'0'0'1039'16,"0"0"-739"-16,0 0-47 16,0 0 25-16,0 0-134 14,0 0-4-14,0 0 73 15,-15-63-55-15,1 55-29 16,-5-1 0-16,1 1-45 14,-10-1 1-14,-5 0-37 15,-8 9-20-15,-8 0 38 15,-7 0-25-15,-1 0 14 15,-4 0 2-15,-1 18-21 14,-3 7 20-14,4 9-35 25,-1 0-15-25,1 8 33 0,2 9-17 13,2 4 10-13,3 8 1 16,6 9-14-16,6 9 17 14,9 4-36-13,1 3 9 14,8 3 5-15,10-6-13 14,6-5 4-13,8-9 6 14,0 1-10-15,0-8 12 14,8-5-13-13,14-2 0 14,13-4-7-15,-2-1 14 15,9-2-5-15,6-6 8 15,-2-5 1-15,10-2 13 14,6-8-24-14,3-4 0 17,1-3-6-17,6-1 12 21,-2-11-6-21,-5 1 10 0,5-7-9 14,-2 1 6-14,-2-5-7 17,-1 0 0-17,1 0-8 15,-5 0 10-15,0-5-2 15,-4-11 6-15,-5-2-6 15,1-2 0-15,-12-6 0 14,1 0 0-14,-1-5 0 16,-6-1 0-16,3-3 0 14,-6-3 0-14,1-3 0 16,0-3 0-16,-5-3 0 15,1-3 0-15,-3-2 0 15,-4-2 0-15,-5-5 0 23,5-5 0-23,-13-3 0 0,0 3 0 7,-9-4 0 15,0 7 0-22,0-2 0 0,0 10 0 10,-9-2 0 10,-22-2 0-20,3 8 0 0,-5-4 0 14,-2 7 0-14,0-1 0 16,0 5 0-16,-11 4 0 14,9 5 0-14,-4 2 0 16,-7 10 0-15,-5 0 0 12,-41 4-50-13,22 9-325 16,-11 4-723-16</inkml:trace>
    </iact:actionData>
  </iact:action>
  <iact:action type="add" startTime="32296">
    <iact:property name="dataType"/>
    <iact:actionData xml:id="d16">
      <inkml:trace xmlns:inkml="http://www.w3.org/2003/InkML" xml:id="stk16" contextRef="#ctx0" brushRef="#br0">3914 10285 922 0,'0'0'389'22,"0"0"-215"-22,0 0 1 0,0 0-21 14,0 0-61-14,0-47 28 16,0 38 76-16,0 1-28 15,0-5 14-15,0 0 18 14,0-3-11-14,0 2-59 15,-8-1-60-15,-8-3 1 16,8 6-39-16,-5-2-23 14,-7 2 17-14,5 4-18 16,-7-1-1-16,0 5-4 22,-4-1 5-21,2 2-9-1,0 3 0 15,-3-5 1-15,5 5 8 14,-8 0-7-14,-1 0-2 17,1 0 0-17,-1 0-2 13,-10 0 1-13,6 0 1 17,-5 0 0-17,3 5 2 12,-2 7-1-12,2 0-1 17,4-3 0-17,0-1 0 14,2 6 0-14,1-7 0 16,1 2 0-15,8 0 4 20,1-1-4-21,-4 4 0 0,2 6 0 8,-4-1 1 14,4 4-1-22,-7 0 0 0,5 4 1 17,-2 1-1-17,-4 4 0 13,3-3 1-13,1 2-2 16,-2-5 1-16,8 8 0 15,-6-3 0-15,6 1 2 15,5-7-3-15,-3 9 1 14,10-3 0-14,-8 1-2 17,8 3 11-17,3 1-9 13,-1 0 0-13,-1 0 0 16,7-1 3-16,0 5-3 13,0 0 0-13,0 5-1 18,0-1 13-18,0 1-12 13,0-5 0-13,13 4 0 22,-4-4 11-22,6-5-5 0,-6 2 12 16,6-6 10-16,-4-3-27 14,0 1 29-14,9-4-30 16,-3 1 11-16,7-3 16 13,-4-4-17-12,4 4 2 15,-2-4 8-16,6 4-19 14,-1-4 17-14,-6 4-18 16,-3-4 0-16,8-1 12 16,-4-2-11-16,2-5 9 15,-4 2 14-15,2-2-22 16,2-5 29-16,4 1-31 13,-4-4 12-13,7-1 18 16,-12 0-24-16,10 0 11 22,4 0 6-22,-5 0-22 0,5 0 15 9,2 0-16 12,-3 0-8-21,1 0 7 0,-4 0 2 14,-1 0-1-14,-4 0 6 17,-2-1 0-17,6-4 0 14,-4 1-6-14,0-1-7 15,-2-2-2-15,2-1 10 13,5 1-1-13,-3 5 14 17,-4-7-13-16,0 4 3 12,4-10-4-13,-4 8-2 16,-3-4-4-15,1 2 12 21,2-3-6-22,-7-3 9 0,5 9-9 16,-7-3 6-16,-4-5-6 13,4 5 0-13,2-4 2 16,5 3-2-16,-3-7 9 14,7-2 6-14,3 2-14 16,-8-4 18-16,5-5-19 14,3 5-5-14,-10-4 5 16,-4 0 0-16,2-1 7 14,1 0 5-14,-10 2-4 17,5-2 5-17,2-3-13 14,-4 3-1-14,-2-4-5 16,4 1 12-16,-3-1-6 14,-3-4 10-14,-1 4-8 16,-4 1 15-16,4-1-17 21,-4 1-2-21,0-1-4 0,0 1 12 16,0-6 0-16,0 2 2 15,0-5-7-15,0 0 6 15,-4 0-7-15,0 0-9 14,-5-3 0-14,-2 14 18 16,-4 0-9-16,6 6 11 15,-6 4-4-15,4 0 8 15,-5 5-15-15,-3-2-4 14,-5 2-2-14,0 0 12 16,-9-6-5-16,5 6 1 15,-5-5-1-15,-4 0 8 16,-1 0-9-16,1-4-30 21,-9-4-6-21,-26-9-114 0,18 8-189 10,-3-4-811-10</inkml:trace>
    </iact:actionData>
  </iact:action>
  <iact:action type="add" startTime="36222">
    <iact:property name="dataType"/>
    <iact:actionData xml:id="d17">
      <inkml:trace xmlns:inkml="http://www.w3.org/2003/InkML" xml:id="stk17" contextRef="#ctx0" brushRef="#br0">10967 8926 704 0,'0'0'543'15,"0"0"-364"-15,0 0-41 16,0 0 0-16,0 0-49 21,0 0-42-21,0 0 8 0,-2-91 50 8,2 88 7 14,0-3 26-22,0 1-23 0,0 2-36 16,0 3-19-16,-5-4-25 14,-12-1-29-14,4 5 13 15,-7-4-19-15,5 4 0 15,-11 0-1-15,2 0 2 16,-5 0 1-16,-4 0 13 14,1 0 7-14,-1 0 51 17,7 0-13-17,-5 0-14 13,9 0-12-13,-4 0-34 16,0 4 15-16,4 5-1 14,-13 5-14-14,9-3 39 17,-9 8-21-16,-2 0 13 20,2 8 16-21,8-1-26 0,-8 4 24 15,9-1 1-15,2 1-16 15,4 3 42-15,3-4-36 15,8 6-6-15,-2-2 4 14,0 5-33-14,3 5 20 16,-1-1-21-16,-2 1 9 15,4-5 26-15,3 4-18 15,0-4 4-14,4 0 21 12,0-5-32-13,0 2 28 16,0-6-35-16,0 0 7 14,0 3 16-14,0-2-25 16,0-1 9-16,0 3 5 22,13 0-3-22,0-1-3 0,0 0-9 9,7-1 0 12,-1 0 12-21,-1-8-12 0,2 3 2 14,4-4 7-14,-3-4 1 16,3 0-1-16,9 0-9 14,0-5 0-14,0 1 9 17,13-5-8-17,-11 1 0 15,6 0 13-15,9-5-8 15,-10-4 3-15,4 0-9 15,-1 0 0-15,-8 0-7 15,11 0 7-15,-11 0 0 16,2 0 4-16,0-8 6 14,3-6-14-14,-1 2 4 15,-4-5-3-15,2 5-3 23,-2-1 6-23,-4 0 0 0,-7 0 12 13,6 1-12-13,-8 4 0 15,2-6 0-15,2-2-3 16,-6-1 2-16,4-3 2 15,9-3 4-15,-5 1 2 15,1-2-1-15,-1-1-1 15,-6-2-5-15,-7 3 0 14,1 1 2-14,-3 2-1 17,-2-5-1-17,4 5 17 13,-11-5-17-13,5 1 18 17,-5 0-18-17,1-4 0 21,-1-1 24-21,-4 1-9 0,0-1 12 8,0-1-1 13,0 7-19-21,0-6 28 0,0 1-35 17,-13-1 1-17,-4 5 7 15,-5-5-7-15,4 4-1 15,-4-3 13-15,-4 3-13 14,2 1 19-14,-4-4-19 16,2-1-2-16,-9 1-5 15,6-5 14-15,-1 4-4 15,-1 1 9-15,0 2-10 14,1 1 7-14,-1 5-9 16,-4 10-9-16,-4 1-2 22,-11 7 11-22,-7 3-27 0,-42 0-130 17,21 0-181-17,1 0-752 0</inkml:trace>
    </iact:actionData>
  </iact:action>
  <iact:action type="add" startTime="40080">
    <iact:property name="dataType"/>
    <iact:actionData xml:id="d18">
      <inkml:trace xmlns:inkml="http://www.w3.org/2003/InkML" xml:id="stk18" contextRef="#ctx0" brushRef="#br0">4716 13710 1166 0,'0'0'362'17,"0"0"-140"-17,0 0 110 13,0 0-69-13,0 0-58 16,0 0-4-16,0 0-37 16,0-27-49-16,0 19-64 23,0 5-21-23,-4-5-5 0,-11-3-25 7,-5 3 23 15,-6-3-8-22,-5 3-14 0,-4-7 26 14,-8 3-13-14,-1 3 2 17,0-3 5-17,-6 3-21 13,-2 4 19-13,6 5-19 17,0 0 6-17,2 0 7 14,-4 5-12-14,9 11-1 16,-5 6 13-16,0 5-5 13,7 3 5-13,-5-3-11 17,5 3 8-17,2 6 9 21,5-6-13-21,-1 2-5 0,7 3 6 9,9 3 2 13,-7 0-4-22,9 0-5 0,2 1 7 16,7-1-1-16,1-5-6 14,3 5 9-14,0-4-9 15,0-1 8-15,0 2-9 14,0-2 1-14,0 5 0 16,0 0 9-16,13-3-8 14,1-2 0-14,5 1 19 16,1-7-11-16,-3-3 9 14,7-1-18-14,5-5 1 17,4 2 11-17,4-10-12 13,7 3 13-13,-3-4-10 17,9 6 11-17,3-14-14 14,1 10 0-14,-3-11-3 16,-1 0 2-16,2 0 2 21,1 0 0-21,-1 0-1 0,-6-4 12 15,2-10-11-15,-4 3-1 15,-9 2-2-15,0-3 1 16,-9-3 1-16,5 6 0 15,-1-3 21-15,-6 1-13 16,0-9 29-16,0 4-11 14,-6-1-25-14,6-6 72 16,-4-4-34-16,-3 1-3 14,1 5-3-14,-7-8-27 15,4 8 32-15,-2-5-38 21,-4 5 7-21,4-1 17 1,-4 1-18 14,-7 0 8-15,2 0 8 15,-4-5-11-15,0 2 22 13,0-2-18-13,0-3-15 17,0-1 55-17,0 1-35 13,-6-6 7-13,-16 2-6 17,9-4-21-17,-3-2 0 14,1 1 0-14,-7-7 0 16,9 7 0-16,-7 6 0 14,-1 5 0-14,1 2 0 16,0 4 0-16,-2 3 0 15,-8 6 0-15,-5 4-21 15,-13 8-33-15,-53 0-198 22,12 27-292-22,-3 0-673 0</inkml:trace>
    </iact:actionData>
  </iact:action>
  <iact:action type="add" startTime="43752">
    <iact:property name="dataType"/>
    <iact:actionData xml:id="d19">
      <inkml:trace xmlns:inkml="http://www.w3.org/2003/InkML" xml:id="stk19" contextRef="#ctx0" brushRef="#br0">13631 13167 522 0,'0'0'665'16,"0"0"-501"-16,0 0-30 14,0 0 21-14,0 0-53 17,0 0-2-17,-22-72 7 14,14 60-2-14,-1-1 14 21,0 5-20-21,-8-1 8 0,-5 0-3 16,4-2-30-16,-8 4 17 14,0-2-5-14,-5 3-20 16,1-2-11-15,-3-1-38 12,-4 3-1-13,6 3 1 16,-6-3-17-16,6 6 0 14,-4 0 0-14,0 0 1 16,0 0 18-16,-6 0-19 16,-3 0 9-16,3 0-9 15,-1 6 11-15,-2 3-2 15,1 0 13-15,8 3-13 22,-9 5 14-22,0 4-22 0,5 5 10 8,-5 3-7 14,1 9 5-22,3 0-7 0,1 8-2 14,2 6 0-14,2 2 16 16,9 1-16-16,1 4 2 14,1 1 1-14,7-1-2 16,-3-9-1-16,5 3 0 14,6-12 6-14,-2 3 9 15,5-6-3-15,1 0 8 15,1-7 13-15,-3 6-27 16,7 1 18-16,0-5-4 23,0 5-19-23,0 0 36 0,0 0-28 16,0 0 3-16,11-3 14 14,0-2-25-14,13 5 13 16,3-12-11-16,3 3 9 13,5-4 15-13,0 1-21 16,7 0-5-16,-3 1 8 14,3-8 2-14,8 0-12 16,-4-4 1-16,0-7 0 14,2 1 3-14,4-1-3 17,-6 1 1-17,2-9 2 13,-2 0 8-13,4 0-10 16,-2 0-1-16,5 0 0 14,4 0 1-14,-5 0 0 16,1-11-1-16,-8-9 6 22,1 4 3-22,2-1-4 0,-10-4-5 16,5 4 0-16,-8-4 4 14,-4-5-3-14,4 2 17 16,-9-2 21-16,9-4-12 14,-9-4 22-14,3 1-19 17,-1-2-19-17,0-6 46 14,-4 6-35-14,-6 2 8 16,2 4 8-16,-3-1-23 14,1 4 16-14,-12-3-31 16,9 2 6-16,-10-4 11 13,4 9-8-13,-5-10 18 16,-4 2 3-16,0-2-9 22,0-3 7-22,0-3-28 0,0 0 8 8,0-3 11 13,0-3-11-21,-9-3 7 0,-10 5 4 15,3-1-18-15,-10 2 21 17,2-2-22-17,-4 6-1 13,-1 2 0-13,3 6 1 17,-9 3 0-17,-7 5 0 13,-1 0-32-13,-25 0-84 17,2-1-179-17,5 6-681 0</inkml:trace>
    </iact:actionData>
  </iact:action>
  <iact:action type="add" startTime="48159">
    <iact:property name="dataType"/>
    <iact:actionData xml:id="d20">
      <inkml:trace xmlns:inkml="http://www.w3.org/2003/InkML" xml:id="stk20" contextRef="#ctx0" brushRef="#br0">24681 4635 1295 0,'0'0'552'15,"0"0"-228"-15,0 0 61 16,0 0-62-16,0 0-90 14,0 0-7-14,-22-76-63 16,16 76 14-15,-3 0-64 20,2 0-35-21,-1 21-23 0,-10 38-54 16,9 22 20-16,-2 22-21 14,11 11 0-14,0-4 6 16,0-8-6-16,42-14 0 14,-3-16 0-14,5-25-7 17,4-22 7-17,-2-20-15 13,-9-5 15-13,7-22 6 16,-18-33-4-16,-2-17 16 14,-9-13 6-14,-15-7-24 16,0-5 39-16,0-5-39 14,-43 5 2-14,-3 10 13 16,-7 15-15-16,-1 26 6 14,-3 20-2-14,7 26 7 22,8 0-22-22,9 22 8 0,22 23-9 16,3 16-1-16,8-5 13 14,13-3-5-14,35-6 4 17,20-9-18-17,17-15 10 13,13-20-75-13,14-3-81 16,3 0 45-16,-3-3-34 14,-14-25 26-14,-12 12 60 16,-21-1 35-16,-21 2 27 13,-22 6 6-13,-11 3 0 17,-5 1 64-17,-6 2 23 22,0 3 15-22,0 0-2 0,0 0-29 9,0 0-5 12,-22 33-56-21,-6 18 5 0,-1 17 1 16,1 14-15-16,8-5 11 14,3-1 2-14,17-14-14 16,0-10 0-16,0-19-4 14,33-12-17-14,13-16 15 16,2-5 7-16,8-14-1 14,-3-31 19-14,-9-15-18 16,-14-11 23-16,1-17-12 13,-18-6-11-13,-4-10 54 18,-9-1-34-18,0 3 8 12,0 13 1-12,-5 22-3 17,-12 20 21-17,2 18-21 22,-1 16-27-22,12 13 36 0,-1 0-36 16,5 47 0-16,0 21 9 14,0 20-6-14,0 15-6 16,16 3 3-16,12-11-12 14,9 0 3-14,9-18 9 16,11-18-30-16,6-13-19 14,5-21-40-14,9-17 1 18,-7-8-11-18,-3 0 1 12,-5-38 80-12,-14-7 11 16,-9-15 7-16,-4-9 15 14,-13-1 1-14,0-6 29 16,-14 2-9-16,-8 10-9 22,0 14 62-22,0 12-26 0,0 20 19 14,-24 18-13-14,-11 0-42 16,-6 43-15-16,2 29-12 14,-12 19-4-14,18 2-11 16,5-2 21-16,22-8-6 14,6-16 11-14,0-17-11 16,21-20 0-16,23-25-24 13,-5-5 4-13,10-14 13 17,-8-36 14-17,-2-18 2 14,-15-17 12-14,-10-12-6 16,-14-6 7-16,0-11-22 16,0-6 0-16,-18 11 0 14,-13 12 0-14,1 21 0 16,-1 34 0-16,7 35 0 22,13 7 0-22,3 66 0 0,8 35 0 9,0 27 0 12,0 7 0-21,19 0 0 0,36-2 0 14,6-24 0-14,9-16-57 16,41-20-216-15,-21-26-344 12,-9-31-544-13</inkml:trace>
    </iact:actionData>
  </iact:action>
  <iact:action type="add" startTime="49399">
    <iact:property name="dataType"/>
    <iact:actionData xml:id="d21">
      <inkml:trace xmlns:inkml="http://www.w3.org/2003/InkML" xml:id="stk21" contextRef="#ctx0" brushRef="#br0">27264 4673 1881 0,'0'0'976'16,"0"0"-600"-16,0 0-51 13,0 0-183-13,0 0-82 16,0 0-21-16,0 0-19 14,101 290 3-14,-66-198-22 16,0-7-1-16,-9-13 0 15,9-13-1-15,-9-21 1 15,-2-22-1-14,5-16-1 12,-5 0 2-13,-7-41 2 17,7-23 16-17,-4-11 0 13,-3-10-9-13,5-8-9 17,-4 4 0-17,-5 13-2 14,6 15-10-14,6 37-153 15,-8 9-326-15,-2 15-522 0</inkml:trace>
    </iact:actionData>
  </iact:action>
  <iact:action type="add" startTime="49693">
    <iact:property name="dataType"/>
    <iact:actionData xml:id="d22">
      <inkml:trace xmlns:inkml="http://www.w3.org/2003/InkML" xml:id="stk22" contextRef="#ctx0" brushRef="#br0">28086 5099 1942 0,'0'0'823'14,"0"0"-494"-14,0 0-73 16,0 0-151-16,0 0-87 14,0 0-5-14,0 0-7 15,192-200 0-15,-187 156 27 14,-5 6-22-14,0 3-2 16,0 11 6-16,-24 10-9 22,-9 11 0-22,5 3-6 0,-10 17 7 8,3 33 4 14,7 12-11-22,17-1 18 0,7 9 0 14,4-16-17-14,0-10-2 17,30-12-4-17,23-18 2 13,12-14 2-13,5 0 1 17,-4-31 0-17,-5-11 4 13,-11-7 8-13,-19 1-4 16,-7 2 17-16,-4 4 2 14,-18 4 50-14,4 12-47 16,-1 15 0-16,-5 11-6 23,0 0-9-23,0 43-14 0,0 20-1 16,8 11 8-16,8-5-7 14,8-2-1-14,13-17 0 15,13-16-1-15,7-21-2 15,9-13-6-15,6-5 9 15,-7-46 0-15,-4-11 4 14,-12-22-4-14,-8-2 2 16,-13-11 20-16,-10-6-16 14,-11-3 9-14,-7 1-15 16,0-1 1-16,0 16 46 14,0 28-26-14,-7 17 19 16,-2 38 26-16,5 7-66 14,-1 47 0-14,3 37 0 17,2 27 0-17,0 16 0 21,0 8 0-21,0-6 0 0,27-15 0 16,7-22 0-16,6-24 0 15,8-25-23-15,-2-22-16 15,-2-21 29-15,-3 0 11 14,-2-35-1-14,-4-18 19 16,-4-7-19-16,0-1 19 14,-5 8-19-14,-4 9 6 16,-9 18 21-16,-2 21-27 15,-7 5 0-15,5 22 0 15,8 35 0-15,-6 6 0 14,13 0 0-14,7-11 0 16,8-14-69-16,40-38-293 16,-14 0-470-16,-10-31-154 0</inkml:trace>
    </iact:actionData>
  </iact:action>
  <iact:action type="add" startTime="50452">
    <iact:property name="dataType"/>
    <iact:actionData xml:id="d23">
      <inkml:trace xmlns:inkml="http://www.w3.org/2003/InkML" xml:id="stk23" contextRef="#ctx0" brushRef="#br0">30184 4276 1674 0,'0'0'873'3,"0"0"-274"14,0 0-316-17,0 0-85 14,0 0-183-14,0 0-15 16,0 0-225-16,-168-45-695 0</inkml:trace>
    </iact:actionData>
  </iact:action>
  <iact:action type="add" startTime="50630">
    <iact:property name="dataType"/>
    <iact:actionData xml:id="d24">
      <inkml:trace xmlns:inkml="http://www.w3.org/2003/InkML" xml:id="stk24" contextRef="#ctx0" brushRef="#br0">28973 4626 2254 0,'0'0'660'0,"0"0"-446"15,0 0-37-15,378-21-177 15,-201-8-99-15,-24 3-743 0</inkml:trace>
    </iact:actionData>
  </iact:action>
  <iact:action type="add" startTime="50789">
    <iact:property name="dataType"/>
    <iact:actionData xml:id="d25">
      <inkml:trace xmlns:inkml="http://www.w3.org/2003/InkML" xml:id="stk25" contextRef="#ctx0" brushRef="#br0">30538 4755 1884 0,'0'0'571'0,"0"0"-94"13,0 0-182-13,0 0-158 15,0 0-30-15,0 0 1 16,0 0-41-16,0 11 14 15,-35 31-60-15,-4 13 14 14,-5 13 2-14,16 2-8 16,15-10 1-16,13 2-30 14,0-19-4-14,41-10-11 17,25-20 15-17,17-13-24 14,4 0-33-14,3-22 13 15,-9-19 38-15,-14-10-12 23,-16 0 18-23,-21-2 5 0,-10-1 16 13,-11 1 25-13,-1 6-4 17,-3 11-12-17,-5 25 11 14,0 11-10-14,0 3-22 15,-26 56 20-15,6 15-29 15,9 10 18-15,11-4 5 15,0-7-22-15,31-19 2 14,34-20-3-14,23-25-11 16,-1-9 4-16,7-12-4 16,-7-40 11-16,-19-11 7 14,-13-12-7-14,-16 0 20 16,-13-1-20-16,-17 6 0 23,-9 9-6-23,0 14 15 0,-4 17-6 7,-27 27-2 15,-4 3 7-21,-4 18-16-1,13 29 7 14,8 6-7-14,18 8 2 15,0-10-13-15,39-5 4 14,23-8-15-14,8-4-26 16,0-5 35-16,-5 2-3 15,-12-10 8-15,-16 3 16 16,-9 2-12-16,-17-5 12 13,-11 5 12-13,0-9-6 16,0-1-6-16,-20-8-114 16,-8-3-524-16,10-5-893 0</inkml:trace>
    </iact:actionData>
  </iact:action>
  <iact:action type="add" startTime="51440">
    <iact:property name="dataType"/>
    <iact:actionData xml:id="d26">
      <inkml:trace xmlns:inkml="http://www.w3.org/2003/InkML" xml:id="stk26" contextRef="#ctx0" brushRef="#br0">32470 4872 1230 0,'0'0'826'0,"0"0"-505"0,0 0 146 16,0 0-183-16,0 0-96 13,0 0-19-13,0 0 2 18,13-190-90-18,-48 190-38 21,-8 24-19-21,-5 34-23 0,4 3 15 15,7 7 2-15,17-5-16 15,16-6 23-15,4-15-25 16,0-12 0-16,19-16-9 14,27-14 11-14,-6 0-2 16,3-1 0-16,-6-37 0 14,-4-6 34-14,-4 3-6 16,-10-5 7-16,-1 5 6 14,-5 14-40-14,2 6 10 16,-4 13-11-16,0 8 7 14,-4 0-11-14,6 17 4 16,6 12 0-16,3 1 0 14,-6-1-3-14,8-10 1 16,2-5 2-16,-11-14-4 22,5 0 3-22,2 0 2 0,-9-16-1 14,0-20 9-14,0-4 2 16,2-4-12-16,5-3 1 15,-3 4 0-15,1 1 9 15,4 13-8-15,-5 12-1 14,1 8 15-14,1 9-2 16,3 0-13-16,-11 17 0 14,2 18 1-14,3 7-4 17,-1 4 3-17,-2-1 0 14,4-14-1-14,7-1-40 15,9-13 39-15,9-11-14 23,-3-6 11-23,14 0 5 0,-1-23 0 15,5-9 2-15,-7-17 2 14,3 1 10-14,-12-14-13 17,-4-5-1-17,-15-1-7 14,-20-4-13-14,-2 13 11 15,0 12-15-15,-32 23 24 15,-14 24-33-15,-2 3 33 16,-1 56-9-16,14 17 8 13,9 18-10-13,26-6 11 16,0-3-1-16,35-15 0 13,53-29-290-13,-3-23-449 17,-2-18-1026-17</inkml:trace>
    </iact:actionData>
  </iact:action>
  <iact:action type="add" startTime="52664">
    <iact:property name="dataType"/>
    <iact:actionData xml:id="d27">
      <inkml:trace xmlns:inkml="http://www.w3.org/2003/InkML" xml:id="stk27" contextRef="#ctx0" brushRef="#br0">23993 6208 1687 0,'0'0'687'16,"0"0"-174"-16,0 0-199 15,0 0-109-15,0 0-67 15,0 0-4-15,-81 308-17 15,81-196-63-15,0-6-39 15,0-13 25-15,0-17-40 15,17-22 0-15,-4-19-19 15,0-23-137-15,3-12-104 15,-1-47-197-15,-6-24-255 17,-5-9-363-17</inkml:trace>
    </iact:actionData>
  </iact:action>
  <iact:action type="add" startTime="52853">
    <iact:property name="dataType"/>
    <iact:actionData xml:id="d28">
      <inkml:trace xmlns:inkml="http://www.w3.org/2003/InkML" xml:id="stk28" contextRef="#ctx0" brushRef="#br0">23999 6156 601 0,'0'0'1314'12,"0"0"-697"-12,0 0-136 19,0 0-191-19,0 0-113 12,0 0-51-12,0 0-20 17,160-67-38-17,-77 63 2 12,0 4-52-12,6 0 2 17,-10 0-5-17,-5 17-14 14,-26 21-1-14,-15 4 0 16,-17 8-15-16,-16 6 9 16,0-1-17-16,-22 4-2 14,-29-6 7-14,-3-13-1 17,1-2 18-17,7-14-9 13,11-12 10-13,14-10 2 17,12-2-1-17,9 0 31 14,0 0 15-14,0 0-22 15,17 0 6-15,27-2-31 22,2-7 0-22,15 1-10 0,0 4 8 15,1 4 2-15,-1 0 9 15,-9 12-7-15,-4 26 1 15,-13 18-3-15,-11-2 0 15,-13 10-11-15,-11 0 17 14,0-5-6-14,-35-5 23 17,-22-3-10-17,-17-13 44 14,-18-8-24-14,-8-9 0 15,-9-13-18-15,10-4-15 23,16-4 0-23,22 0 0 0,26 0 0 15,31 0 0-15,17-21-192 14,48 4-658-14,11-4-496 0</inkml:trace>
    </iact:actionData>
  </iact:action>
  <iact:action type="add" startTime="53393">
    <iact:property name="dataType"/>
    <iact:actionData xml:id="d29">
      <inkml:trace xmlns:inkml="http://www.w3.org/2003/InkML" xml:id="stk29" contextRef="#ctx0" brushRef="#br0">25715 7047 2134 0,'0'0'812'16,"0"0"-513"-16,0 0 11 13,0 0-149-13,0 0-115 16,0 0 29-15,-103 217-58 21,68-166-8-22,13-2-9 0,9-11-177 15,7-11-285-15,6-18-517 0</inkml:trace>
    </iact:actionData>
  </iact:action>
  <iact:action type="add" startTime="53629">
    <iact:property name="dataType"/>
    <iact:actionData xml:id="d30">
      <inkml:trace xmlns:inkml="http://www.w3.org/2003/InkML" xml:id="stk30" contextRef="#ctx0" brushRef="#br0">27000 6355 1255 0,'0'0'1340'19,"0"0"-1018"-19,0 0-151 0,0 0 4 8,0 0-125 14,0 0-50-22,0 0 0 0,0 129-8 15,0-129-41-15,0 0 7 15,0 0 15-15,0-11 27 15,0-16 0-15,0-2 1 15,-5-7 37-15,-27 10-10 13,-14 5 46-13,-15 16 29 17,-5 5-45-17,-4 14 49 15,-2 45-14-15,15 17-41 16,9 24 41-16,26 5-43 21,22 1-16-21,0-9-5 0,26-12-22 8,40-23-13 14,24-19 6-22,15-22-42 0,39-21-43 16,-15 0-259-16,-27-21-568 0</inkml:trace>
    </iact:actionData>
  </iact:action>
  <iact:action type="add" startTime="53987">
    <iact:property name="dataType"/>
    <iact:actionData xml:id="d31">
      <inkml:trace xmlns:inkml="http://www.w3.org/2003/InkML" xml:id="stk31" contextRef="#ctx0" brushRef="#br0">27863 7097 1662 0,'0'0'764'0,"0"0"-286"21,0 0-125-21,0 0-76 0,0 0-109 16,0 258-58-16,0-193-62 14,-11-8 12-14,-11 1-51 17,3-12-9-17,10-12-101 13,9-29-238-13,0-5-433 10,0 0-378-10</inkml:trace>
    </iact:actionData>
  </iact:action>
  <iact:action type="add" startTime="54190">
    <iact:property name="dataType"/>
    <iact:actionData xml:id="d32">
      <inkml:trace xmlns:inkml="http://www.w3.org/2003/InkML" xml:id="stk32" contextRef="#ctx0" brushRef="#br0">28493 6455 1847 0,'0'0'835'14,"0"0"-339"-14,0 0-215 22,0 0-84-22,0 0-94 0,0 0 23 9,0 0-28 13,0 304-46-22,0-203 9 0,0-4-61 14,-7-7 0-14,-2-14 0 15,5-17 0-15,-5-12 0 14,9-20-65-14,0-19-97 16,0-8-6-16,0-14-120 14,0-38-253-14,0-13 55 16,0-17 107-16,0-15 99 14,-13-14 206-14,0 2 74 17,-2 3 206-17,8 9 165 21,3 21 115-21,-3 19-118 0,7 19-40 16,0 12-75-16,0 5-70 14,33 8-88-14,17 1-41 17,14 3-54-17,14-3-5 13,7 3-17-13,7-8 2 16,-15 0-146-16,-1 4-155 14,-30 1-291-14,-22 7-253 0</inkml:trace>
    </iact:actionData>
  </iact:action>
  <iact:action type="add" startTime="54579">
    <iact:property name="dataType"/>
    <iact:actionData xml:id="d33">
      <inkml:trace xmlns:inkml="http://www.w3.org/2003/InkML" xml:id="stk33" contextRef="#ctx0" brushRef="#br0">28366 6831 1242 0,'0'0'883'15,"0"0"-491"-15,0 0 129 22,0 0-256-22,0 0-106 0,0 0-89 16,247 0-70-16,-118-42-98 15,-33-1-506-15,-11 13-938 0</inkml:trace>
    </iact:actionData>
  </iact:action>
  <iact:action type="add" startTime="54752">
    <iact:property name="dataType"/>
    <iact:actionData xml:id="d34">
      <inkml:trace xmlns:inkml="http://www.w3.org/2003/InkML" xml:id="stk34" contextRef="#ctx0" brushRef="#br0">29356 7092 1859 0,'0'0'734'0,"0"0"-202"14,0 0-190-14,0 0-98 16,0 0-106-16,0 0-42 15,-20 257-42-15,0-198-54 15,-10-5-23-15,-3-1-143 17,9-12-373-17,9-20-550 0</inkml:trace>
    </iact:actionData>
  </iact:action>
  <iact:action type="add" startTime="54993">
    <iact:property name="dataType"/>
    <iact:actionData xml:id="d35">
      <inkml:trace xmlns:inkml="http://www.w3.org/2003/InkML" xml:id="stk35" contextRef="#ctx0" brushRef="#br0">30481 5991 1401 0,'0'0'1454'0,"0"0"-843"13,0 0-322-13,0 0-82 16,0 0-127-16,0 0-26 15,-4 246-54-15,4-128 0 15,0 0 0-15,0-5 0 14,0-16 0-14,4-12 0 16,1-17 0-16,8-23-39 15,-9-14-150-15,-2-31-289 15,3 0-271-15,-1-26-560 0</inkml:trace>
    </iact:actionData>
  </iact:action>
  <iact:action type="add" startTime="55194">
    <iact:property name="dataType"/>
    <iact:actionData xml:id="d36">
      <inkml:trace xmlns:inkml="http://www.w3.org/2003/InkML" xml:id="stk36" contextRef="#ctx0" brushRef="#br0">30822 6178 149 0,'0'0'2215'1,"0"0"-1413"14,0 0-330-15,0 0-238 14,0 0-153-14,0 0-35 17,0 0 1-17,-24 256-46 13,24-168 1-13,0-3-2 16,0-9-14-16,0-13-119 14,0-16-224-14,0-18-428 18,0-20-349-18</inkml:trace>
    </iact:actionData>
  </iact:action>
  <iact:action type="add" startTime="55392">
    <iact:property name="dataType"/>
    <iact:actionData xml:id="d37">
      <inkml:trace xmlns:inkml="http://www.w3.org/2003/InkML" xml:id="stk37" contextRef="#ctx0" brushRef="#br0">30366 6563 1817 0,'0'0'825'21,"0"0"-450"-21,0 0-77 0,0 0-155 15,0 0-143-15,330-59-179 14,-195 27-504-14,-15 0-867 0</inkml:trace>
    </iact:actionData>
  </iact:action>
  <iact:action type="add" startTime="55548">
    <iact:property name="dataType"/>
    <iact:actionData xml:id="d38">
      <inkml:trace xmlns:inkml="http://www.w3.org/2003/InkML" xml:id="stk38" contextRef="#ctx0" brushRef="#br0">31539 6463 2136 0,'0'0'727'1,"0"0"-389"13,0 0-88-14,0 0-250 16,0 0-120-16,0 0-841 0</inkml:trace>
    </iact:actionData>
  </iact:action>
  <iact:action type="add" startTime="57086">
    <iact:property name="dataType"/>
    <iact:actionData xml:id="d39">
      <inkml:trace xmlns:inkml="http://www.w3.org/2003/InkML" xml:id="stk39" contextRef="#ctx0" brushRef="#br0">23995 6730 1117 0,'0'0'344'16,"0"0"-108"-16,0 0 36 14,0 0-15-14,0 0-62 16,0 0 10-16,0 0 16 14,52-22-47-14,-39 13-34 16,11-6-9-16,11 6-25 15,9-12-22-15,17-5-66 16,11 5-18-16,22-23 0 14,-15 14-237-14,-22-2-760 0</inkml:trace>
    </iact:actionData>
  </iact:action>
  <iact:action type="add" startTime="62747">
    <iact:property name="dataType"/>
    <iact:actionData xml:id="d40">
      <inkml:trace xmlns:inkml="http://www.w3.org/2003/InkML" xml:id="stk40" contextRef="#ctx0" brushRef="#br0">22340 9063 1290 0,'0'0'534'23,"0"0"-243"-23,0 0 32 0,0 0 19 14,0 0-167-14,0 0-33 16,-28-123-12-16,28 109-37 14,24-4-5-14,9-1-29 16,4 9-26-16,7-5 12 22,2 15-36-22,4 0 9 0,-15 0-6 8,-5 44-12 14,-17 15 23-22,-13 14-23 0,0 11 0 17,-34 5-6-17,-23 0 1 13,-4-9 5-13,12-13 6 16,-1-15-5-16,22-23 12 15,15-13-12-15,13-11-1 15,0-5 6-15,4 0 3 14,33-5-9-14,18-16 5 16,6-3 1-16,5 7-12 14,-1-1 3-14,-8 10-128 17,-18 8-71-17,-2 0-253 13,-17 0-177-13,-13 0-193 0</inkml:trace>
    </iact:actionData>
  </iact:action>
  <iact:action type="add" startTime="63189">
    <iact:property name="dataType"/>
    <iact:actionData xml:id="d41">
      <inkml:trace xmlns:inkml="http://www.w3.org/2003/InkML" xml:id="stk41" contextRef="#ctx0" brushRef="#br0">22638 8429 1172 0,'0'0'396'1,"0"0"-82"15,0 0-36-16,0 0-42 14,-306-38-49-14,207 42 5 16,-1 38 22-16,-1 9-54 15,-6 17-37-15,15 12-31 16,1 8-48-16,16 9 13 21,18 9-15-21,22 7-24 0,14-4 22 14,21 6-19-14,0-10 5 17,15 1 14-16,31-13-34 10,15-4 21-11,15-13-27 18,10-11 12-18,12-10 3 12,3-17-15-12,3-17 0 16,6-12-1-16,3-9 13 14,-5 0-12-14,-4-21 0 17,-3-23 0-17,-14-5 11 23,-6-16-11-22,-6-3 7-1,-10-5 11 6,-8-6-9 16,-5-6 8-22,-8-4-7 0,-18-4-8 16,-2 0 43-16,-13-6-30 14,-11 3 0-14,0-1 10 16,0 10-23-16,-4 7 8 14,-27 13-10-14,1 8 1 16,-14 17 5-16,-8 4-6 14,-5 16-1-14,-13 13-26 16,-33 9-211-16,7 0-421 14,22 17-932-14</inkml:trace>
    </iact:actionData>
  </iact:action>
  <iact:action type="add" startTime="63941">
    <iact:property name="dataType"/>
    <iact:actionData xml:id="d42">
      <inkml:trace xmlns:inkml="http://www.w3.org/2003/InkML" xml:id="stk42" contextRef="#ctx0" brushRef="#br0">24130 8767 1467 0,'0'0'787'0,"0"0"-423"16,0 0 105-16,0 0-180 15,0 0-128-15,0 0-65 15,0 0-48-15,-87 21-8 15,39 80-29-15,-5 20-10 23,5 15 46-23,13-6-35 0,9-7 0 7,13-26 0 16,9-21-11-23,4-34 6 0,0-23-7 7,0-19 0 15,4-14 15-22,22-48-13 0,0-29 8 14,-4-11 7-14,9-7-16 17,-5-5 8-17,0 4-9 13,-8 5-4-13,-5 20 4 16,-4 15 0-16,2 32 6 14,-11 34-6-14,8 4 0 16,3 50 0-16,7 41-9 14,6 18 3-14,9 12 5 17,-1 8 2-17,1-10-1 21,-4-9 6-21,1-22-6 0,-8-9-67 17,2-30-130-17,-9-20-104 13,-15-29-203-13,0-2-105 13,0-36-513-13</inkml:trace>
    </iact:actionData>
  </iact:action>
  <iact:action type="add" startTime="64347">
    <iact:property name="dataType"/>
    <iact:actionData xml:id="d43">
      <inkml:trace xmlns:inkml="http://www.w3.org/2003/InkML" xml:id="stk43" contextRef="#ctx0" brushRef="#br0">24119 9331 1423 0,'0'0'684'0,"0"0"-363"15,0 0 1-15,0 0-146 14,0 0-88-14,0 0-61 16,0 0-27-16,123 173-55 15,-49-214-317-15,-4-6-486 0</inkml:trace>
    </iact:actionData>
  </iact:action>
  <iact:action type="add" startTime="64485">
    <iact:property name="dataType"/>
    <iact:actionData xml:id="d44">
      <inkml:trace xmlns:inkml="http://www.w3.org/2003/InkML" xml:id="stk44" contextRef="#ctx0" brushRef="#br0">24699 9162 1647 0,'0'0'761'20,"0"0"-296"-20,0 0-225 0,0 0-81 16,0 0-69-16,0 0 16 13,0 0 11-13,96-16-64 16,-72-2-23-16,0-2 16 15,0-10-37-15,-7-1 23 15,1-6 1-15,-12-9-9 15,-1-1 21-15,-5 0-24 15,0 3-11-15,0 6 25 22,0 15-22-22,-9 8 20 0,-11 15-6 15,3 0-12-15,-7 29 8 16,0 33-22-16,0 23 8 13,11 14 23-13,8 17-25 16,5-2 6-16,0 0-13 14,26-13 0-14,18-8 0 17,11-14 0-17,6-26 0 14,0-17 0-14,9-25-18 15,0-11-6-15,0-9 1 14,-4-44-7-14,-7-21 30 16,-9-15-12-16,-13-17 12 22,-15-12-1-22,0-8 7 0,-22-1-6 16,0 13 12-16,0 14-6 14,0 33 31-14,-22 28-17 16,0 27-4-16,0 12-5 14,0 33-11-14,5 44 0 16,6 16 0-16,11 19 0 14,0 6 0-14,0 0 0 16,24-8 0-16,17-16 0 15,10-14 0-15,6-22 0 15,8-17 0-15,5-26-26 14,41-15-73-14,-17-30-276 17,-13-16-550-17</inkml:trace>
    </iact:actionData>
  </iact:action>
  <iact:action type="add" startTime="65164">
    <iact:property name="dataType"/>
    <iact:actionData xml:id="d45">
      <inkml:trace xmlns:inkml="http://www.w3.org/2003/InkML" xml:id="stk45" contextRef="#ctx0" brushRef="#br0">26921 8627 1899 0,'0'0'838'16,"0"0"-325"-16,0 0-208 8,0 0-83 14,0 0-124-22,-129 246-4 0,101-105-13 14,15 15-35-14,2 9-46 16,11-4 0-16,0-5 0 14,0-21 0-14,0-18 0 16,15-29 0-16,-2-28 0 14,0-30-71-14,-2-30-155 16,-6-43-142-16,-5-33-423 16,0-13-62-16</inkml:trace>
    </iact:actionData>
  </iact:action>
  <iact:action type="add" startTime="65361">
    <iact:property name="dataType"/>
    <iact:actionData xml:id="d46">
      <inkml:trace xmlns:inkml="http://www.w3.org/2003/InkML" xml:id="stk46" contextRef="#ctx0" brushRef="#br0">26740 9063 654 0,'0'0'996'21,"0"0"-378"-21,0 0-49 0,0 0-221 16,0 0-122-16,0 0-142 9,0 0-21 12,76-87-42-21,-10 125-12 0,4 9 16 15,-2 3-25-15,-18 6 0 15,-9-1-1-15,-34-1 9 14,-7-7-8-14,-2-9 0 17,-44-4 6-17,0-13 10 13,4-12-16-13,7-9 6 16,22 0 17-16,13 0-23 22,0-26 0-22,44-12-45 0,28-13-51 8,16-4 40 7,12 0-20-15,-8 1 29 15,-11 7 29-15,-27 17 18 22,-16 8 2-22,-28 19 52 0,-10 3 31 16,0 0 38-16,0 34-81 14,0 20 11-14,-4 14 17 17,2 13-49-17,2-5 9 13,0 0-30-13,35-17 2 18,22-17 7-18,13-19-8 12,6-23 0-12,1 0 11 16,-7-23-6-16,-20-32 13 14,-22-4-19-14,-12-13 0 16,-16-4 12-16,0 0-5 14,-27 4 5-14,-23 11 6 16,-7 15-18-16,0 23 0 22,-8 23-3-22,8 0-21 0,9 46 12 14,6 13 20-14,23 4-8 17,19-3 10-17,0-6-10 13,19-7 18-13,38-22-18 16,24-12-9-16,13-13 9 17,15 0 0-17,-4-34 6 14,-9-12 1-14,-15-13-7 15,-15-1 14-15,-25-2-14 15,-14 2 0-15,-23-1 7 16,-4 9-6-16,0 13 19 13,-15 13-4-13,-23 13-1 17,-10 13 3-17,7 0-18 21,4 15-9-21,2 29 3 0,17 3 12 14,14 0-1-14,4 3 5 16,13-3-9-16,44-5 3 14,17-4-4-14,3-4-16 17,10-9 8-17,-17 4 9 14,-4-3-1-14,-14 4 8 16,-21-1-7-16,-7 1 4 14,-13 4-5-14,-11-1-7 15,0 5 5-15,-5 0 4 14,-30-3 4-14,2-6 4 17,5-12-1-17,11-4 2 22,12-13-11-22,5 0 0 0,0-9 0 8,0-29 0 13,26-17-8-21,27-17-4 0,4-4-18 17,13-12 2-17,-5-2-35 13,-4 7 0-13,-10 6 62 16,-21 18-2-16,-21 13 3 13,-9 9 20-13,0 18 5 17,-9 11 23-17,-21 8-34 14,-12 0-7-14,5 8 11 17,9 24-18-17,8 6 9 13,7 1 9-13,13-1-6 17,0 1 9-17,33-10-21 22,23 2-12-22,17-6 0 0,1-4 13 15,-4 1-1-15,-2 2 7 14,-23 2-6-14,-7-1 5 17,-19 5-6-17,-14 0 0 13,-5-1 0-13,0 5 2 16,-38-9-2-16,-3 1 12 15,-3-10-12-15,7-7 13 15,13-9-13-15,11 0 0 14,13-17-14-14,0-29 8 16,17-14-3-16,40-11 3 14,4-9-7-14,9 7 12 16,-2 6-26-15,-13 16 11 12,-9 16 10-13,-20 17 4 16,-9 18 2-16,-6 0 6 22,-6 24-5-22,6 29 35 0,-1 12-31 9,1 2-4 13,9 1-2-22,17-13-5 0,11-13 6 13,11-21-9-13,16-21-21 17,-1 0-7-17,-8-33-20 13,-10-31 24-13,-14-7 31 17,-18-11-5-17,-15 3 7 13,-9-10 28-13,0 4 22 16,-20-1 28-16,-8 10-29 15,1 16-17-15,8 22 23 15,-1 26-55-15,11 12 0 23,9 29 0-23,0 47 0 0,0 24 0 15,0 14 0-15,18 1 0 14,12 2 0-14,-8-15 0 17,2-18 0-17,-4-20 0 14,-11-23 0-14,-1-18 0 16,-3-23 0-16,-1 0 0 13,3-9 0-13,1-34 0 16,1-3 0-16,9 0 0 15,-3 3 0-15,9 5 0 16,7 13 0-16,4 8 0 14,2 12 0-14,13 5 0 16,-4 0 0-16,-5 34 0 14,-8 4 0-14,-9 9-3 16,-15 0-38-16,-9-5-8 21,0-4 13-21,-22-4-29 0,-30-9 26 16,-5-4 9-16,0-13 24 14,5-8-1-14,12 0 13 16,18 0-6-16,22-17 0 15,0-20 0-15,53-6-18 15,28-12-9-15,17-8-62 15,11-4 8-15,-6-10-25 16,-7 1 40-16,-26 0 55 14,-20-6 11-14,-26-3 44 15,-19-4 44-15,-5 10-17 14,0 6 37-14,-9 18-27 16,-19 22-11-16,-1 24 14 22,1 9-54-22,-1 38-6 0,-1 42-9 14,4 26-15-14,12 8 50 16,14 11-47-16,0-15-3 14,55-13 0-14,22-21 0 16,17-29-8-16,8-27-7 14,10-20-13-14,-16 0 17 17,-4-38 12-17,-16-17-1 14,-19-8 20-14,-18-9-19 16,-8-5 6-16,-14 9-7 21,-8 6 0-21,-9 16 13 0,0 14-13 9,0 32 0 6,-9 0 0-15,-17 32-21 22,0 29 15-22,11 13 6 0,15 2-6 15,0-8-21-15,28-9 16 15,29-16-158-15,26-36-161 15,-13-7-554-15,-20 0-710 0</inkml:trace>
    </iact:actionData>
  </iact:action>
  <iact:action type="add" startTime="67493">
    <iact:property name="dataType"/>
    <iact:actionData xml:id="d47">
      <inkml:trace xmlns:inkml="http://www.w3.org/2003/InkML" xml:id="stk47" contextRef="#ctx0" brushRef="#br0">29172 8268 2702 0,'0'0'641'15,"0"0"-426"-15,0 0-146 14,0 0-69-14,0 0-833 0</inkml:trace>
    </iact:actionData>
  </iact:action>
  <iact:action type="add" startTime="68108">
    <iact:property name="dataType"/>
    <iact:actionData xml:id="d48">
      <inkml:trace xmlns:inkml="http://www.w3.org/2003/InkML" xml:id="stk48" contextRef="#ctx0" brushRef="#br0">23866 10411 1448 0,'0'0'694'22,"0"0"-326"-22,0 0 140 0,0 0-197 16,0 0-154-16,0 0-26 14,0 0 32-14,0 176-53 17,0-50-17-17,0 10-48 13,0-5-12-13,0-13-14 16,11-21-13-16,6-24-6 14,1-32-56-14,-5-26-144 16,9-44-94-16,-3-45-224 15,-3-16-408-15</inkml:trace>
    </iact:actionData>
  </iact:action>
  <iact:action type="add" startTime="68319">
    <iact:property name="dataType"/>
    <iact:actionData xml:id="d49">
      <inkml:trace xmlns:inkml="http://www.w3.org/2003/InkML" xml:id="stk49" contextRef="#ctx0" brushRef="#br0">23999 10165 1866 0,'0'0'925'15,"0"0"-452"-14,0 0-195 12,0 0-107-13,0 0-79 16,0 0-25-16,0 0-14 15,151 123-13-15,-110-80-23 15,5 5-2-15,-15 1-15 15,-14 2-2-15,-17 4-7 15,0 7 9-15,-28-3-1 14,-38-5-8-14,-6-3-14 16,0-13-23-16,18-8-91 22,16-13-82-22,38-17-77 0,11 0-392 9,35 0-326-9</inkml:trace>
    </iact:actionData>
  </iact:action>
  <iact:action type="add" startTime="68581">
    <iact:property name="dataType"/>
    <iact:actionData xml:id="d50">
      <inkml:trace xmlns:inkml="http://www.w3.org/2003/InkML" xml:id="stk50" contextRef="#ctx0" brushRef="#br0">24904 10686 1320 0,'0'0'543'16,"0"0"-166"-16,0 0-19 13,0 0-48-13,0 0-65 17,0 0 13-17,0 0-51 22,70-228-78-22,-107 214-21 0,-16 14-38 7,3 0-52 15,-7 35 9-22,5 20 5 0,4 10-13 17,19 6 8-17,18-2-27 13,11-10 1-13,0-8-2 17,22-22 1-17,22-12 0 14,2-17-1-14,-5 0 2 15,3-5 20-15,-7-28-20 15,-4-10-1-15,-9 5 15 16,-7-4-4-16,1 1-11 13,-7 3 0-13,-2 1 0 16,2 18 0-16,-3 7 0 15,-3 12 0-15,-1 0 0 15,9 21 0-15,-2 19 0 22,9 17 0-22,4-7 0 1,2-3 0 7,9-13 0 13,2-13 0-21,7-21 0 0,-3 0 0 16,1 0 0-16,-5-38 0 15,-4 0 0-15,2-9 0 16,-13 6 0-16,2-4 0 13,-2 7 0-13,-7 9 0 17,-4 9 0-17,-2 9 0 14,-5 11 0-14,0 7 0 15,5 38 0-15,9 16 0 14,-8-1 0-14,14 2 0 16,7-11 0-16,4-13 0 22,9-22 0-22,8-16 0 0,-2 0 0 15,3-20 0-15,-7-31 0 15,0-4 0-15,-16 0 0 16,-6-6 0-16,-8 12 0 15,-10 7 0-15,1 11 0 12,-7 17 0-12,0 14 0 17,0 0 0-17,0 37 0 13,0 16 0-13,0 8 0 18,0-2 0-18,9-9 0 14,10-11 0-14,14-19 0 15,4-20-224-15,-4-3-301 16,-9-32-353-16</inkml:trace>
    </iact:actionData>
  </iact:action>
  <iact:action type="add" startTime="69315">
    <iact:property name="dataType"/>
    <iact:actionData xml:id="d51">
      <inkml:trace xmlns:inkml="http://www.w3.org/2003/InkML" xml:id="stk51" contextRef="#ctx0" brushRef="#br0">25892 9909 1862 0,'0'0'674'1,"0"0"-415"15,0 0-127-16,0 0-132 14,0 0-55-14,249 215-406 16,-183-151-546-16</inkml:trace>
    </iact:actionData>
  </iact:action>
  <iact:action type="add" startTime="69460">
    <iact:property name="dataType"/>
    <iact:actionData xml:id="d52">
      <inkml:trace xmlns:inkml="http://www.w3.org/2003/InkML" xml:id="stk52" contextRef="#ctx0" brushRef="#br0">26694 10646 1553 0,'0'0'699'0,"0"0"-214"0,0 0-201 14,0 0-29-14,0 0-38 16,0 0-19-16,0 0-44 15,61-141-55-15,-57 141-27 15,14 0-60-15,-3 35-6 15,14 6 21-15,6 3-26 15,6-2 0-15,1-8-1 14,1-12-7-14,-5-11-22 15,-6-11-25-15,-3 0 6 15,-5 0 38-15,-11-21 11 16,-4-8-1-16,6 0 12 23,-11-1-12-23,5 13 3 0,0 0-3 8,4 13-9 14,2 4 8-22,5 0 2 0,6 0-1 15,5 29 14-15,12 1-13 15,3-6-2-15,7 2 1 15,1-9-13-15,3-8 5 14,-4-9 10-14,-3 0-2 16,-11-13 9-16,-8-17-8 14,-9-8 16-14,-5-4-17 16,-2 0 0-16,-4-4-7 14,-6 8 14-14,-5 0-4 17,0 9 14-17,0 11-10 21,0 3 25-21,-16 11-26 0,-8 4 3 8,-2 0 0 14,0 30-9-22,9 8 6 0,-1 12 12 15,9 6-8-15,9 3 17 15,0 9-27-15,0 1 0 15,11 3-3-15,22-1 4 15,6 5-1-15,5 0 10 15,-5 0-10-15,1 1 0 15,-3 1 0-15,-4-8 0 15,-14 4 0-15,-10-11 0 15,-9-8 0-15,0-13 0 21,-28-16 0-21,-14-14 0 0,1-12-26 18,1 0-25-18,7-42 42 14,14-29-16-14,19-23 10 15,0-11 9-15,15-21-7 14,35 0 12-14,23 3-24 16,5 10-11-16,7 11 35 15,-8 15-4-15,-16 30 5 15,-13 8 11-15,-22 22-2 14,-10 9 19-14,-12 9-17 16,0 6-10-16,-4 3 22 15,0 0-23-15,0 0 10 15,0 0 2-15,0 0-6 14,0 0 15-14,0 0-21 16,0 0 0-16,0 0 20 22,0 0-13-22,0 0 4 0,0 0-2 16,0 12-9-16,0 17 12 14,5 7-12-14,23-4-3 16,16 12-8-16,-3-6 11 14,12 2 0-14,-9-3 10 16,-14 0-9-16,-4-7 5 14,-21-1-6-14,-5-8 0 16,0 0 0-16,-18-8 2 15,-19 0-2-15,0-13 0 15,6 0-23-15,1-38-143 14,17-13-422-14,13-13-661 0</inkml:trace>
    </iact:actionData>
  </iact:action>
  <iact:action type="add" startTime="70488">
    <iact:property name="dataType"/>
    <iact:actionData xml:id="d53">
      <inkml:trace xmlns:inkml="http://www.w3.org/2003/InkML" xml:id="stk53" contextRef="#ctx0" brushRef="#br0">29264 9992 1605 0,'0'0'674'1,"0"0"-101"13,0 0-218-14,0 0-44 16,0 0-62-16,0 0-73 13,0 0-74-13,2-54-75 17,-2 134-3-17,0 22-24 13,0 11 0-13,5 6 0 16,19-4 0-16,6-12 0 22,-4-25-9-22,-1-9-150 0,-10-26-122 16,-11-18-59-16,-4-25-235 14,0 0 33-14,-30-13-195 16,-10-36-40-16,-6-4 777 14,5-1 71-14,8 2 587 16,9 5-92-16,11 15-10 15,2 11-18-15,11 6-207 15,0 7-85-15,15 2-77 14,31-1-92-14,22-1-23 18,11-1-27-18,12 1-21 13,-8-1-6-13,-13 3 0 23,-17 6 10-23,-20 0 3 0,-16 0-12 15,-13 15 19-15,-4 19 29 16,0 8-34-16,0 2-2 13,0-3-13-13,11-6 0 16,22-9 0-16,6-14 0 14,14-12 0-14,4 0 0 17,-7-3 0-17,-13-32 0 14,-8-7 0-14,-18-4 0 15,-11-7 0-15,0-2 0 15,-11-4 0-15,-27 8 0 16,-10 13 0-16,2 21 0 13,1 17-26-13,5 12-221 16,18 64-215-16,18-3-506 15,4-14-904-15</inkml:trace>
    </iact:actionData>
  </iact:action>
  <iact:action type="add" startTime="71081">
    <iact:property name="dataType"/>
    <iact:actionData xml:id="d54">
      <inkml:trace xmlns:inkml="http://www.w3.org/2003/InkML" xml:id="stk54" contextRef="#ctx0" brushRef="#br0">30792 9771 1699 0,'0'0'882'15,"0"0"-210"-15,0 0-291 16,0 0-111-16,0 0-182 14,0 0-43-14,0 0 14 17,-35 218-59-17,43-87 0 22,14-1 0-22,2-7 0 0,9-17 0 7,7-13 0 15,1-24 0-22,1-26 0 0,8-22-83 15,-6-21-17-15,4 0 4 15,-5-42-26-15,-12-19 88 13,0-9 22-13,-18-18 12 18,-5-4 76-18,-3-10 14 13,-5 2 5-13,0 10 14 16,0 27-32-16,0 29-77 14,0 30 0-14,0 4 0 16,0 59 0-16,0 34 0 14,0 13 0-14,0 12 0 16,11-12 0-16,13-15 0 22,2-21 0-22,13-24 0 0,7-24 0 16,2-22-36-16,-2 0 23 14,-2-33 13-14,-11-17 0 16,-5-5 17-16,-8 2-10 14,-7 11-7-14,-4 11 25 17,-5 24-25-17,0 7 0 13,7 0 0-13,-2 36 0 16,13 4 0-16,2 2 0 14,13-2 0-14,-2-10 0 16,11-15 0-16,6-9 0 22,-1-6 0-22,-12-6 0 0,-8-26 0 8,-10-12 0 14,-7-7 0-22,-10 2 0 0,-4-4 0 8,0-2 0 14,0 8 0-22,-22 14 0 0,0 16 0 16,-4 17 0-16,2 5 0 14,0 40 0-14,15 19 0 16,9-5 0-16,0-4 0 15,5-10 0-15,38-27-3 16,14-7-37-16,9-11-15 13,-1-6 54-13,5-32-10 17,-4-6 11-17,-10-9 9 14,4 6-8-14,-4 5 20 15,-5 13-21-15,-10 12 0 15,-2 12-1-15,-12 5 1 15,-12 0-1-15,-11 38 0 22,-4 8-8-22,0 7-16 0,-13-4-26 15,-11-4-5-15,5-13 56 15,10-11-13-15,9-15 13 14,0-6 18-14,26-6 7 16,22-33 2-16,13-13-27 14,5-10 0-13,2-5 6 14,-7-1-6-15,-11 0 6 15,-11 9 1-15,-17 8 2 15,-11 9 12-15,-11 16-7 15,0 14-13-15,-4 12 38 16,-27 0-38-16,-6 29 11 22,11 27 15-22,6 3-4 0,16 8-23 15,4-8 0-15,15-8 0 14,46-17 0-14,18-17 0 16,19-17-66-16,-2-2-152 15,-26-68-297-15,-22 7-279 15,-43 4-542-15</inkml:trace>
    </iact:actionData>
  </iact:action>
  <iact:action type="add" startTime="72134">
    <iact:property name="dataType"/>
    <iact:actionData xml:id="d55">
      <inkml:trace xmlns:inkml="http://www.w3.org/2003/InkML" xml:id="stk55" contextRef="#ctx0" brushRef="#br0">30411 10229 2460 0,'0'0'618'14,"241"-25"-266"-14,-75-9-172 14,37-12-180-14,-50 8-347 11,-57 17-1130-11</inkml:trace>
    </iact:actionData>
  </iact:action>
  <iact:action type="add" startTime="72727">
    <iact:property name="dataType"/>
    <iact:actionData xml:id="d56">
      <inkml:trace xmlns:inkml="http://www.w3.org/2003/InkML" xml:id="stk56" contextRef="#ctx0" brushRef="#br0">23925 12014 895 0,'0'0'1032'1,"0"0"-431"12,0 0-132-13,0 0-118 16,0 0-112-16,0 0-112 13,0 0-28-13,13-90-45 17,0 133-18-17,2 12 51 13,5 13-63-13,2 5-12 17,-2-5-12-17,6-13 9 13,-7-9-18-13,1-16 9 16,2-14-9-16,-11-16 2 13,9 0 13-13,-3-20-6 17,11-31 0-17,1-15 0 15,2-12-6-15,-1-6-63 16,7-7-140-16,-2 2-161 21,-6 25-560-21,-12 26-443 0</inkml:trace>
    </iact:actionData>
  </iact:action>
  <iact:action type="add" startTime="73018">
    <iact:property name="dataType"/>
    <iact:actionData xml:id="d57">
      <inkml:trace xmlns:inkml="http://www.w3.org/2003/InkML" xml:id="stk57" contextRef="#ctx0" brushRef="#br0">24637 12272 1295 0,'0'0'486'15,"0"0"-102"-15,0 0-85 15,0 0-120-15,0 0-42 16,0 0-64-16,0 0 12 15,210-212-10-15,-210 174-8 21,0 4 52-21,-4 13-31 0,-29 12-9 16,-4 9 8-16,-7 9-76 14,9 41 9-14,0 14-20 18,18 10 0-18,12-7 17 12,5-11-5-12,7-10 3 17,48-21 4-17,10-20-11 14,14-5 2-14,6-22-10 16,-2-32 0-16,-4-5 0 13,-18-11 1-13,-17 8-1 17,-5-3 22-17,-17 10-21 13,-7 12 34-13,-10 18 3 25,-5 17-19-25,0 8 62 0,0 0-49 14,0 44-11-14,0 14 22 15,0 9-35-15,0 7 15 14,19-6-23-14,14-10-17 16,13-19-4-16,11-19 21 14,4-20-21-14,4 0 14 16,-1-40-14-16,-12-13 19 14,-17-16-2-14,-4-7 4 16,-18-3-1-16,-4-7 2 14,-9-3 0-14,0 5 20 16,-5 3-20-16,-17 14 21 15,-4 20-22-15,9 26 0 16,4 21 27-16,2 29-21 21,2 48-6-21,9 25 15 0,0 7-13 16,9 5 21-16,32-12-23 15,20-19-24-15,12-24 10 15,5-28 11-14,1-23-12 12,-5-8 6-13,-13 0-4 16,-15-31 11-16,-13-16-2 14,-13 3 4-14,-7-3 7 18,-9 16-6-18,-4 4 11 12,0 18 2-12,0 9-7 17,0 0 1-17,7 29-8 13,-1 24 0-13,3 3-2 17,9-4 2-17,3-6-13 22,19-15-112-22,38-31-224 0,-12 0-429 8,2-8-455-8</inkml:trace>
    </iact:actionData>
  </iact:action>
  <iact:action type="add" startTime="73768">
    <iact:property name="dataType"/>
    <iact:actionData xml:id="d58">
      <inkml:trace xmlns:inkml="http://www.w3.org/2003/InkML" xml:id="stk58" contextRef="#ctx0" brushRef="#br0">26797 11441 1753 0,'0'0'891'0,"0"0"-348"17,0 0-224-17,0 0-144 13,0 0-175-13,0 0 0 17,0 0-145-17,-62 7-388 14,51 8-603-14</inkml:trace>
    </iact:actionData>
  </iact:action>
  <iact:action type="add" startTime="73942">
    <iact:property name="dataType"/>
    <iact:actionData xml:id="d59">
      <inkml:trace xmlns:inkml="http://www.w3.org/2003/InkML" xml:id="stk59" contextRef="#ctx0" brushRef="#br0">25892 11832 1932 0,'0'0'613'1,"0"0"-304"13,0 0-125-14,0 0-119 15,345-35-65-15,-218 14-193 14,-18 4-708-14</inkml:trace>
    </iact:actionData>
  </iact:action>
  <iact:action type="add" startTime="74115">
    <iact:property name="dataType"/>
    <iact:actionData xml:id="d60">
      <inkml:trace xmlns:inkml="http://www.w3.org/2003/InkML" xml:id="stk60" contextRef="#ctx0" brushRef="#br0">27315 11891 1408 0,'0'0'677'0,"0"0"-189"0,0 0-115 16,0 0-48-16,0 0-131 13,0 0-57-12,0 0 8 14,-177 135-32-15,133-65-44 14,15 6-24-14,21-7-44 16,8-3 9-16,28-15-10 15,51-26-70-15,26-16 28 15,8-9-92-15,8-22-13 22,-21-24 69-22,-13-14 26 0,-32 0 52 8,-22 2 9 14,-20 2 30-22,-13 7 36 0,0 4-21 14,0 16-12-13,-9 20 24 14,-13 9-29-15,-4 9-14 14,4 46-4-13,9 10-10 15,9 5 20-16,4-5-28 13,11-8-1-13,48-12 0 17,15-24-14-17,11-21 5 13,7 0-24-13,-11-21 4 17,-13-31 28-17,-11-1-6 14,-16-3 7-14,-8 1 14 16,0 7-14-16,-7 10 32 16,0 12-13-16,5 23-8 21,-12 3 14-21,10 0-24 0,-1 24-1 14,-4 17 0-14,-11 9 9 16,-6-1-9-16,-7 8 11 14,0-11-10-14,-33-4 38 16,-15-12-33-16,-4-8 0 15,4-10-6-15,-3-12-12 15,23-8-114-15,8-31-353 15,16-2-646-15</inkml:trace>
    </iact:actionData>
  </iact:action>
  <iact:action type="add" startTime="74662">
    <iact:property name="dataType"/>
    <iact:actionData xml:id="d61">
      <inkml:trace xmlns:inkml="http://www.w3.org/2003/InkML" xml:id="stk61" contextRef="#ctx0" brushRef="#br0">29214 12241 2309 0,'0'0'811'16,"0"0"-427"-16,0 0-159 15,0 0-216-15,0 0-9 10,0 0-694-10</inkml:trace>
    </iact:actionData>
  </iact:action>
  <iact:action type="add" startTime="76816">
    <iact:property name="dataType"/>
    <iact:actionData xml:id="d62">
      <inkml:trace xmlns:inkml="http://www.w3.org/2003/InkML" xml:id="stk62" contextRef="#ctx0" brushRef="#br0">23033 13827 1311 0,'0'0'675'17,"0"0"-294"-17,0 0 127 15,0 0-208-15,0 0-107 15,0 0-76-15,0 0-13 15,-22-8-50-14,22 69 16 12,0 19 73-13,0 21-61 17,0 4-14-17,0 6-5 13,0-5-36-13,0-9-27 17,0-13 0-17,5-14 0 21,-3-19 0-21,-2-18 0 0,0-18 0 14,0-15-39-14,0 0-153 16,0-48-180-16,0-20-438 13,0-6-87-13</inkml:trace>
    </iact:actionData>
  </iact:action>
  <iact:action type="add" startTime="77059">
    <iact:property name="dataType"/>
    <iact:actionData xml:id="d63">
      <inkml:trace xmlns:inkml="http://www.w3.org/2003/InkML" xml:id="stk63" contextRef="#ctx0" brushRef="#br0">22957 13895 1230 0,'0'0'626'4,"0"0"-75"13,0 0-66-17,0 0-203 22,0 0-58-22,0 0-53 0,0 0-25 8,-29-100-73 15,47 83-44-23,12 5 47 0,12-6-50 15,17 1-5-15,2 5 2 15,11 3-22-15,-4 9 7 16,2 0-8-16,-11 0-6 13,-13 32-2-13,-18 15 8 16,-15 13 0-16,-13 8 0 14,0 1-5-14,-35 6 4 16,-21-15-13-16,-6-1 0 14,-1-9 13-14,6-12 2 16,16-21-1-16,12-4 13 16,23-8-13-16,6-5 27 14,0 0-16-14,2 0-5 22,39-5 23-22,16-12-28 0,13 4 4 16,13-4 0-16,0 13-4 14,-4 4-2-14,-3 0-1 16,-14 0-14-16,-10 21 1 14,-17 14 15-14,-15 6 0 16,-5 10 1-16,-15 4 0 14,0 0-2-14,-20 2 1 17,-30-8-3-17,-22-5 2 14,-11-12 2-14,-9-1 9 16,-2-9 15-16,18-10 4 13,3-8 17-13,23-4-46 17,20 0 0-17,14 0-12 21,16 0 12-21,0 0-77 0,57-9-152 8,0 2-334 28,6-2-430-36</inkml:trace>
    </iact:actionData>
  </iact:action>
  <iact:action type="add" startTime="77695">
    <iact:property name="dataType"/>
    <iact:actionData xml:id="d64">
      <inkml:trace xmlns:inkml="http://www.w3.org/2003/InkML" xml:id="stk64" contextRef="#ctx0" brushRef="#br0">25039 13986 550 0,'0'0'1077'1,"0"0"-579"-1,0 0-157 14,0 0 18-14,0 0-170 17,0 0-46-17,0 0 28 14,-135-149-56-14,83 149-2 15,-18 0-13-15,-3 34-4 14,1 17 8-14,-6 13-40 16,19 11-29-16,6 9 23 15,20 1-38-15,18-5 8 15,15 1-5-15,0-16-11 15,39-7-12-14,29-21 0 14,17-9 0-15,23-19 0 20,7-9 0-20,-1 0 0 0,-9-17 0 9,-18-13 0 12,-25 1-9-21,-19 0 9 0,-21 13 0 10,-13 5 9 11,-3 5-9-21,-6 1 0 0,0 5-3 17,0 0-188-17,0 0-449 13,-15 11-922-13</inkml:trace>
    </iact:actionData>
  </iact:action>
  <iact:action type="add" startTime="78476">
    <iact:property name="dataType"/>
    <iact:actionData xml:id="d65">
      <inkml:trace xmlns:inkml="http://www.w3.org/2003/InkML" xml:id="stk65" contextRef="#ctx0" brushRef="#br0">28313 13778 234 0,'0'0'1490'1,"0"0"-862"14,0 0-56-15,0 0-227 14,0 0-89-14,0 0-43 17,0 0-69-17,-54-120-41 13,43 137-49-13,2 39-30 16,0 23 9-16,5 13-33 14,4 16 0-14,0-2 0 16,0-9 0-16,0-7 0 14,17-19 0-14,3-18 0 17,-5-21 0-17,-4-15 0 13,-4-13 0-13,-7-4 0 16,0 0 0-16,0-30 0 22,0-17 0-21,-13-16 0-1,-3-9-9 8,1-21 9 13,2-8 0-21,9-9-2 0,-1 0-1 13,5 4 2-13,0 11 1 18,0 20 0-18,5 14 15 16,19 23-15-16,8 9 0 13,10 13 0-13,10 7 0 16,5 4 0-16,13 5 0 14,-4 0 0-14,6 0-9 16,-11 9-131-16,-15 17-101 14,-18 21-112-14,-17-2-404 17,-11-2-134-17</inkml:trace>
    </iact:actionData>
  </iact:action>
  <iact:action type="add" startTime="78914">
    <iact:property name="dataType"/>
    <iact:actionData xml:id="d66">
      <inkml:trace xmlns:inkml="http://www.w3.org/2003/InkML" xml:id="stk66" contextRef="#ctx0" brushRef="#br0">28357 14069 1378 0,'0'0'799'11,"0"0"-440"-11,0 0 134 17,0 0-298-17,0 0-82 15,0 0-29-15,0 0-70 16,297-21 26-16,-198 13-40 14,3-1-9-14,8 1-151 15,25-5-368-15,-30 5-212 14,-20-5-1184-14</inkml:trace>
    </iact:actionData>
  </iact:action>
  <iact:action type="add" startTime="79116">
    <iact:property name="dataType"/>
    <iact:actionData xml:id="d67">
      <inkml:trace xmlns:inkml="http://www.w3.org/2003/InkML" xml:id="stk67" contextRef="#ctx0" brushRef="#br0">29821 13446 1380 0,'0'0'756'14,"0"0"-195"-14,0 0-59 14,0 0-195-14,0 0-50 18,0 0-97-18,0 0-52 12,-32 26-43-12,8 54-65 16,10 21 0-16,6 12 0 14,8-4 0-14,0 2 0 16,0-11 0-16,30-6 0 14,1-14 0-14,4-16 0 16,-9-18 0-16,2-16 0 22,-8-14-137-22,2-16-215 0,-2-16-296 10,-12-22-332-10</inkml:trace>
    </iact:actionData>
  </iact:action>
  <iact:action type="add" startTime="79371">
    <iact:property name="dataType"/>
    <iact:actionData xml:id="d68">
      <inkml:trace xmlns:inkml="http://www.w3.org/2003/InkML" xml:id="stk68" contextRef="#ctx0" brushRef="#br0">30374 13438 1795 0,'0'0'740'6,"0"0"-172"8,0 0-228-14,0 0-180 16,0 0-19-16,0 0 3 23,0 0-66-23,-4 293-7 0,4-197-47 14,0 2-15-14,0-13 14 16,4-9-20-16,14-8-6 14,-3-18-3-14,5-15-75 16,-7-14-116-16,-13-21-155 14,0 0-394-14,0 0-216 0</inkml:trace>
    </iact:actionData>
  </iact:action>
  <iact:action type="add" startTime="79603">
    <iact:property name="dataType"/>
    <iact:actionData xml:id="d69">
      <inkml:trace xmlns:inkml="http://www.w3.org/2003/InkML" xml:id="stk69" contextRef="#ctx0" brushRef="#br0">29869 13943 1672 0,'0'0'842'7,"0"0"-295"15,0 0-225-22,0 0-75 0,0 0-178 16,0 0-33-16,258-94-36 15,-140 61-19-15,-24 6-257 9,-26 4-570-9</inkml:trace>
    </iact:actionData>
  </iact:action>
  <iact:action type="add" startTime="81404">
    <iact:property name="dataType"/>
    <iact:actionData xml:id="d70">
      <inkml:trace xmlns:inkml="http://www.w3.org/2003/InkML" xml:id="stk70" contextRef="#ctx0" brushRef="#br0">22946 15005 1667 0,'0'0'841'23,"0"0"-565"-23,0 0 23 0,0 0-62 15,0 0-112-15,0 0-23 14,4 244-15-14,-4-139-27 16,0 1 12-16,0 12-31 15,0-7-10-15,0-11-13 15,2-10-6-15,27-22-1 22,14-14-11-22,10-20-29 0,17-17-17 8,-7-17-268 19,-28 0-481-27</inkml:trace>
    </iact:actionData>
  </iact:action>
  <iact:action type="add" startTime="100400">
    <iact:property name="dataType"/>
    <iact:actionData xml:id="d71">
      <inkml:trace xmlns:inkml="http://www.w3.org/2003/InkML" xml:id="stk71" contextRef="#ctx0" brushRef="#br0">23381 15450 195 0,'0'0'552'15,"0"0"-269"-15,0 0 14 8,0 0-52 13,0 0-26-21,0 0-14 1,0-19-10 14,0 8-33-15,0 3 57 14,0 0-3-14,0-1-35 16,0 7-27-16,0-10 17 14,0 11-17-14,0 1-53 16,0 0-47-16,0 0 30 14,0 0-48-14,0 13-6 16,0 14-6-16,0 30-6 14,0-1 0-14,0 11-18 16,0-8-15-16,0-4 14 22,0 0 1-22,0-17 0 0,0-17 2 8,0-4 4 16,0-9 1-24,0-8-7 0,0 0 0 11,0 0 3-11,0 0 6 17,0-17 6-17,0-12-4 16,0-18-5-16,-5-7 3 14,-3-6-9-14,3-12-3 15,1 1-5-15,4-1 16 15,0 7-7-15,0 13 7 16,0 14 1-16,13 13-6 14,13 4-3-14,0 13-15 16,3 8 4-16,4 0 12 14,2 0-1-13,-5 12 9 14,-1 22-9-15,-5 12 0 22,-11 3-33-22,-9 0-26 0,-4-1 29 14,0 7-19-14,-13-16 28 15,-20-1 10-15,0-9 11 15,12-12 2-14,-6-4-2 14,14-5 0-15,9-8 2 14,4 0-2-14,0 0 6 16,0 0-6-16,0 0-4 14,22 0 3-14,17 0 1 17,3 0-10-17,6 0 1 13,-7 0 5-13,-8 9 4 16,-2 15 0-16,-21 6-7 22,1 4 7-22,-11 4-13 0,0 0 2 16,0-4 2-16,-30 0 18 14,-16-4-7-14,-4-13 5 9,-3-5 1 12,-1-3 8-21,1-1-16 0,5-8 0 16,15 0-1-16,14 0-13 14,10 0-91-14,9-38-193 16,22 0-397-16,17 0-96 1</inkml:trace>
    </iact:actionData>
  </iact:action>
  <iact:action type="add" startTime="101241">
    <iact:property name="dataType"/>
    <iact:actionData xml:id="d72">
      <inkml:trace xmlns:inkml="http://www.w3.org/2003/InkML" xml:id="stk72" contextRef="#ctx0" brushRef="#br0">23995 15412 1528 0,'0'0'714'0,"0"0"-449"16,0 0-77-16,0 0-75 13,0 0-75-13,0 0-31 16,0 0 11-16,164-67-18 13,-127 56-10-13,-4-4-86 17,-9 3-190-17,-20 3-184 14,-4 0-3-14,0 7-743 0</inkml:trace>
    </iact:actionData>
  </iact:action>
  <iact:action type="add" startTime="101392">
    <iact:property name="dataType"/>
    <iact:actionData xml:id="d73">
      <inkml:trace xmlns:inkml="http://www.w3.org/2003/InkML" xml:id="stk73" contextRef="#ctx0" brushRef="#br0">23995 15412 816 0,'-33'-93'729'15,"18"101"-368"-15,6 7 27 21,0-3-56-21,5 8-108 0,4 10-68 13,0 5 4-13,0 3-30 17,0 3-31-17,0 7 0 14,4-2-41-14,5 5-34 17,0-8-2-17,-1-1-21 13,3-8 6-13,0-4-4 16,5-6 4-16,-5-3 4 14,13-7-11-14,6-2 0 16,5-4 0-16,18-8-3 22,12 0-48-22,5-20-138 0,22-31-160 16,-27 8-392-16,-19 1-394 0</inkml:trace>
    </iact:actionData>
  </iact:action>
  <iact:action type="add" startTime="101691">
    <iact:property name="dataType"/>
    <iact:actionData xml:id="d74">
      <inkml:trace xmlns:inkml="http://www.w3.org/2003/InkML" xml:id="stk74" contextRef="#ctx0" brushRef="#br0">24078 15730 1154 0,'0'0'993'15,"0"0"-534"-15,0 0-186 14,0 0-84-14,0 0-114 16,0 0-67-16,0 0 7 22,238-105-15-22,-168 80-117 0,-13-1-218 9,-16 14-460-9</inkml:trace>
    </iact:actionData>
  </iact:action>
  <iact:action type="add" startTime="101895">
    <iact:property name="dataType"/>
    <iact:actionData xml:id="d75">
      <inkml:trace xmlns:inkml="http://www.w3.org/2003/InkML" xml:id="stk75" contextRef="#ctx0" brushRef="#br0">24860 15380 1307 0,'0'0'819'0,"0"0"-482"13,0 0 46-13,0 0-118 16,0 0-90-16,0 0 17 23,0 0-23-23,16-23 1 0,-16 46-76 8,0 15-8 13,0 9-25-21,0 3-60 0,0 6 22 14,8-6-23-14,10-3-3 15,-7-5-9-15,-3-4 12 15,3-13-45-15,-2-9-39 16,-9-7-177-16,0-9-73 14,0 0-304-14,-24 0-281 0</inkml:trace>
    </iact:actionData>
  </iact:action>
  <iact:action type="add" startTime="102135">
    <iact:property name="dataType"/>
    <iact:actionData xml:id="d76">
      <inkml:trace xmlns:inkml="http://www.w3.org/2003/InkML" xml:id="stk76" contextRef="#ctx0" brushRef="#br0">24681 15587 1500 0,'0'0'824'7,"0"0"-312"7,0 0-243-14,0 0-83 16,0 0-122-16,0 0-41 22,0 0 26-22,223-118-49 0,-157 91 0 14,8-5-157-14,-13-4-486 17,-11 7-580-17</inkml:trace>
    </iact:actionData>
  </iact:action>
  <iact:action type="add" startTime="102314">
    <iact:property name="dataType"/>
    <iact:actionData xml:id="d77">
      <inkml:trace xmlns:inkml="http://www.w3.org/2003/InkML" xml:id="stk77" contextRef="#ctx0" brushRef="#br0">25359 15184 2080 0,'0'0'671'1,"0"0"-339"12,0 0-109-13,0 0-142 25,0 0-32-25,0 0-49 0,0 0 14 13,257-59-8-13,-206 50-6 16,-14 0 0-16,-7 1-99 14,-12 8-145-14,-18 0-137 15,0 0-141-15,-48 0-76 15,-9 0-104-15</inkml:trace>
    </iact:actionData>
  </iact:action>
  <iact:action type="add" startTime="102461">
    <iact:property name="dataType"/>
    <iact:actionData xml:id="d78">
      <inkml:trace xmlns:inkml="http://www.w3.org/2003/InkML" xml:id="stk78" contextRef="#ctx0" brushRef="#br0">25359 15184 716 0,'161'-85'522'0,"-178"85"-178"9,-5 0 19 8,0 0-10-17,9 0 13 0,2 4-53 15,2 4-57-15,7 9-67 22,-2 4-53-22,-1 14 11 0,5 11-61 8,0 0-47 15,0 12 22-23,0 1-40 0,0-4-1 15,0 4-8-15,0-4 0 14,11-17-8-14,9 0-4 16,-3-13-4-16,10-4-8 14,3-16 18-14,7-5-12 15,14 0 6-15,3 0-68 15,3-5-115-15,0-16-115 16,-11-12-250-16,-9 7-63 15,-19 5-235-15</inkml:trace>
    </iact:actionData>
  </iact:action>
  <iact:action type="add" startTime="102773">
    <iact:property name="dataType"/>
    <iact:actionData xml:id="d79">
      <inkml:trace xmlns:inkml="http://www.w3.org/2003/InkML" xml:id="stk79" contextRef="#ctx0" brushRef="#br0">25536 15524 1654 0,'0'0'748'0,"0"0"-265"13,0 0-229-13,0 0-168 16,0 0-55-16,0 0-31 14,295-161-66-14,-199 108-317 17,-15 11-651-17</inkml:trace>
    </iact:actionData>
  </iact:action>
  <iact:action type="add" startTime="102945">
    <iact:property name="dataType"/>
    <iact:actionData xml:id="d80">
      <inkml:trace xmlns:inkml="http://www.w3.org/2003/InkML" xml:id="stk80" contextRef="#ctx0" brushRef="#br0">26456 15061 1228 0,'0'0'990'0,"0"0"-643"15,0 0-47-15,0 0-79 14,0 0-134-14,0 0-27 16,0 0-18-16,-5 59-11 15,5-51 5-15,0 1-35 15,0 0-1-15,0-9 0 14,0 0 3-14,0 0-3 16,0 0 17-16,0 0-8 14,0 0 12-14,-11-18 1 16,-13 1 32-16,-6 5 18 21,-12 12-24-21,1 0 11 0,-5 0-1 9,-2 0-14 13,0 38 14-22,13 9-23 0,0 12-4 17,22 5 3-17,8 1-33 13,5-6 13-13,5-13-5 16,43-8-8-16,6-17 5 15,16-12 0-15,9-9-6 15,-3 0 0-15,1-9-7 15,-12-12-41-15,-14-14-68 16,-21 11-65-16,-30 7-17 13,0 9-411-13,-15-3-700 0</inkml:trace>
    </iact:actionData>
  </iact:action>
  <iact:action type="add" startTime="103710">
    <iact:property name="dataType"/>
    <iact:actionData xml:id="d81">
      <inkml:trace xmlns:inkml="http://www.w3.org/2003/InkML" xml:id="stk81" contextRef="#ctx0" brushRef="#br0">23409 16769 1343 0,'0'0'749'1,"0"0"-384"-1,0 0 96 15,0 0-194-15,0 0-98 14,0 0-55-14,0 0-17 16,112-76-77-16,-62 58 3 14,11-3-23-14,-4 4-96 16,-3 5-115-16,-8 12-342 14,-24 0-101-14,-13 0-146 0</inkml:trace>
    </iact:actionData>
  </iact:action>
  <iact:action type="add" startTime="103871">
    <iact:property name="dataType"/>
    <iact:actionData xml:id="d82">
      <inkml:trace xmlns:inkml="http://www.w3.org/2003/InkML" xml:id="stk82" contextRef="#ctx0" brushRef="#br0">23556 16857 962 0,'0'0'673'0,"0"0"-311"4,0 0 22 18,0 0-70-22,0 0-102 0,0 0-69 14,0 0-83-14,163-38-60 16,-86 5-1-16,39-19-303 15,-29 6-399-15,-13 12-591 0</inkml:trace>
    </iact:actionData>
  </iact:action>
  <iact:action type="add" startTime="104048">
    <iact:property name="dataType"/>
    <iact:actionData xml:id="d83">
      <inkml:trace xmlns:inkml="http://www.w3.org/2003/InkML" xml:id="stk83" contextRef="#ctx0" brushRef="#br0">24377 16318 1377 0,'0'0'670'0,"0"0"-317"16,0 0 155-16,0 0-270 22,0 0-89-22,0 0 72 0,0 0-56 13,-39-19-51-13,35 66-12 17,-5 3-34-17,9 23-14 14,0-2-54-14,0 5 10 16,0 4-11-16,0-7 1 13,17-11 0-13,10-10-21 18,-6-14-76-18,-3-11-115 13,17-27-143-13,-13 0-416 18,-3-11-292-18</inkml:trace>
    </iact:actionData>
  </iact:action>
  <iact:action type="add" startTime="104298">
    <iact:property name="dataType"/>
    <iact:actionData xml:id="d84">
      <inkml:trace xmlns:inkml="http://www.w3.org/2003/InkML" xml:id="stk84" contextRef="#ctx0" brushRef="#br0">24664 16384 1624 0,'0'0'788'20,"0"0"-305"-20,0 0-255 0,0 0-8 17,0 0-136-17,0 0 7 13,0 0-22-13,183-59-34 16,-150 59-9-16,0 0-26 14,-5 30-10-14,-6 8-2 17,-11 8 12-17,-11-4-6 13,0 14 0-13,-4-2 6 17,-34 1 9-17,1-8-9 13,-6-9-3-13,16-9 3 16,1-12 1-16,17-8 17 23,9-5 10-23,0-4-1 0,0 0 5 16,20 0-32-16,26-4 1 14,15-13-4-14,11-4 3 15,3 4-22-15,-6-4-88 15,-1 4-85-15,-7-1-128 16,-19 1-355-16,-14 10-209 0</inkml:trace>
    </iact:actionData>
  </iact:action>
  <iact:action type="add" startTime="104628">
    <iact:property name="dataType"/>
    <iact:actionData xml:id="d85">
      <inkml:trace xmlns:inkml="http://www.w3.org/2003/InkML" xml:id="stk85" contextRef="#ctx0" brushRef="#br0">25485 16498 1280 0,'0'0'696'14,"0"0"-215"-14,0 0-101 15,0 0-119-15,0 0-84 22,0 0-9-22,0 0-45 0,-8-4-23 15,-1 38-50-15,4 8-5 15,5 4-21-15,0-8-15 16,0-4-8-16,33-12-1 13,18-19-12-13,-8-3 5 16,10 0 14-16,-10-20-5 14,-5-15 8-14,-12-7-1 16,-15 4 21-16,-11-8 0 14,0 4-6-14,0-1 18 16,-18 5-33-16,-21 5 3 15,-3 12 0-15,1 12-12 15,-12 9 0-15,5 0-108 22,5 21-114-22,5 17-274 0,25-4-634 0</inkml:trace>
    </iact:actionData>
  </iact:action>
  <iact:action type="add" startTime="105026">
    <iact:property name="dataType"/>
    <iact:actionData xml:id="d86">
      <inkml:trace xmlns:inkml="http://www.w3.org/2003/InkML" xml:id="stk86" contextRef="#ctx0" brushRef="#br0">26069 15938 1534 0,'0'0'935'6,"0"0"-442"17,0 0-218-23,0 0-26 0,0 0-53 15,0 0-65-15,0 0-62 15,188 220-8-15,-142-138-46 15,-9 7-7-15,-4 13-1 14,-12-5 2-14,-21 0-9 16,0 0 8-16,-17-4-7 14,-35-16-2-14,-10-10-27 16,-21-10-101-16,22-30-165 15,15-8-564-15</inkml:trace>
    </iact:actionData>
  </iact:action>
  <iact:action type="add" startTime="123928">
    <iact:property name="dataType"/>
    <iact:actionData xml:id="d87">
      <inkml:trace xmlns:inkml="http://www.w3.org/2003/InkML" xml:id="stk87" contextRef="#ctx0" brushRef="#br0">28978 15035 662 0,'0'0'123'16,"0"0"-77"-16,0 0 60 15,0 0-43-15,13-4-8 16,-13 4 13-16,0 0 83 13,0 0-41-13,0 0-46 17,0 0-34-17,9 0-21 15,-3 4-9-15,5 10-178 16,-11-2-323-16</inkml:trace>
    </iact:actionData>
  </iact:action>
  <iact:action type="add" startTime="124381">
    <iact:property name="dataType"/>
    <iact:actionData xml:id="d88">
      <inkml:trace xmlns:inkml="http://www.w3.org/2003/InkML" xml:id="stk88" contextRef="#ctx0" brushRef="#br0">28978 15035 1245 0</inkml:trace>
    </iact:actionData>
  </iact:action>
  <iact:action type="add" startTime="124403">
    <iact:property name="dataType"/>
    <iact:actionData xml:id="d89">
      <inkml:trace xmlns:inkml="http://www.w3.org/2003/InkML" xml:id="stk89" contextRef="#ctx0" brushRef="#br0">28978 15035 1245 0,'236'149'490'0,"-236"-163"-195"0,0 7 166 0,0-7-101 21,-9 11-143-21,-15-6-54 0,-4 9-10 16,-14 0-29-16,-4 0-50 15,-15 21 5-15,-2 17 1 15,-1 17-37-15,10 8 17 15,8 16-21-15,17-7-21 15,16 3 29-15,13 1-41 22,0-3 0-22,22-6-6 0,28-11-2 16,7-15 2-16,9-11 0 15,-5-13 1-15,-2-13 3 15,-9-4-4-15,-6 0 6 14,-16-9 6-14,-12-20-6 16,-16-13 12-16,0 0-16 14,0-5 8-14,-44 4 4 15,-4 10-14-15,-9 12 0 15,-4 13 0-15,6 8-3 16,9 0-5-16,7 21 4 22,19 12-49-22,16 5-49 0,4-9-202 13,37 2-248-12,11-15-349-1</inkml:trace>
    </iact:actionData>
  </iact:action>
  <iact:action type="add" startTime="124814">
    <iact:property name="dataType"/>
    <iact:actionData xml:id="d90">
      <inkml:trace xmlns:inkml="http://www.w3.org/2003/InkML" xml:id="stk90" contextRef="#ctx0" brushRef="#br0">29544 15566 1348 0,'0'0'766'0,"0"0"-512"16,0 0 66-16,0 0-63 21,0 0-182-21,0 0-62 0,0 0 89 9,0 0-56 14,0 97-7-23,0-63-6 0,19-1-33 15,10-3 23-15,8-8-23 14,5-10 0-14,3 1-9 16,-1-13 9-16,-5 0 0 14,-12 0 2-14,-5-18 5 16,-18-11 25-16,-4-1 45 14,0-11-11-14,-20-2 20 16,-19-3-61-16,-3 8-1 14,3 1-10-14,-11 15-7 15,8 17-14-15,1 5-68 16,1 5-130-16,19 25-245 15,10-1-546-15</inkml:trace>
    </iact:actionData>
  </iact:action>
  <iact:action type="add" startTime="125260">
    <iact:property name="dataType"/>
    <iact:actionData xml:id="d91">
      <inkml:trace xmlns:inkml="http://www.w3.org/2003/InkML" xml:id="stk91" contextRef="#ctx0" brushRef="#br0">30256 15170 1557 0,'0'0'952'11,"0"0"-668"-11,0 0 39 17,0 0-52-17,0 0-136 15,0 0-7-15,0 0-41 15,105 196-27-15,-83-123-60 14,-9 3 6-14,-8-4 0 16,1 12-6-16,-6-4-76 14,0 1-118-14,-52 17-135 16,-3-31-419-16,-15-12-724 0</inkml:trace>
    </iact:actionData>
  </iact:action>
  <iact:action type="add" startTime="125649">
    <iact:property name="dataType"/>
    <iact:actionData xml:id="d92">
      <inkml:trace xmlns:inkml="http://www.w3.org/2003/InkML" xml:id="stk92" contextRef="#ctx0" brushRef="#br0">27975 15035 1011 0,'0'0'715'0,"0"0"-522"0,0 0 57 15,0 0 46-15,0 0-61 14,0 0-16-14,-11 254-32 16,11-148-52-16,0 6-11 14,6 2-44-14,49-5 4 17,17-7-27-17,44-13-29 14,32-17-28-14,95-47-240 16,-33-16-512-16,-29-9-1035 0</inkml:trace>
    </iact:actionData>
  </iact:action>
  <iact:action type="add" startTime="128366">
    <iact:property name="dataType"/>
    <iact:actionData xml:id="d93">
      <inkml:trace xmlns:inkml="http://www.w3.org/2003/InkML" xml:id="stk93" contextRef="#ctx0" brushRef="#br0">31589 14107 1121 0,'0'0'356'15,"0"0"-35"-14,0 0 10 12,0 0-50-13,0 0 3 16,0 0-36-16,0 0-16 14,-50-24-57-14,50 24-12 16,0-5-4-16,0 5-58 15,0 0-13-15,0-4-31 16,0 4-31-16,0-5 28 14,11-3-48-14,28 0 1 16,7-5-5-16,11-4 5 14,0 4-14-14,0-4-16 16,-11 10-98-16,-7-2-89 22,-17 4-92-22,-22 5-179 0,0 0-143 9,0 14-74-9</inkml:trace>
    </iact:actionData>
  </iact:action>
  <iact:action type="add" startTime="128658">
    <iact:property name="dataType"/>
    <iact:actionData xml:id="d94">
      <inkml:trace xmlns:inkml="http://www.w3.org/2003/InkML" xml:id="stk94" contextRef="#ctx0" brushRef="#br0">31544 14416 1328 0,'0'0'683'0,"0"0"-422"17,0 0 102-17,0 0-45 13,21 0-186-13,19 0-17 16,-5-8-47-16,13-5-44 22,6 7 37-22,3-9-51 0,-4 3-4 15,8 3-6-15,-9-8-33 15,-4 8-35-15,-4 1-103 17,-18-5-168-17,-6 5-193 13,-16-1-223-13</inkml:trace>
    </iact:actionData>
  </iact:action>
  <iact:action type="add" startTime="130640">
    <iact:property name="dataType"/>
    <iact:actionData xml:id="d95">
      <inkml:trace xmlns:inkml="http://www.w3.org/2003/InkML" xml:id="stk95" contextRef="#ctx0" brushRef="#br0">32422 13683 1264 0,'0'0'586'25,"0"0"-278"-25,0 0 33 0,0 0-45 13,0 0-94-13,0 0-70 16,0 0-26-15,0-57-29 12,0 57-52-13,11 38 60 17,-7 8-22-17,7 16-15 13,-6 12 35-13,-1 5-43 17,-4 6-1-17,0 0-1 13,0-5-38-13,0-8 20 16,0-9-20-16,0-11 0 22,0-14-16-22,0-9 16 0,0-13-80 7,0-11-79 16,4-5-124-23,14-23-331 0,2-21-364 0</inkml:trace>
    </iact:actionData>
  </iact:action>
  <iact:action type="add" startTime="130965">
    <iact:property name="dataType"/>
    <iact:actionData xml:id="d96">
      <inkml:trace xmlns:inkml="http://www.w3.org/2003/InkML" xml:id="stk96" contextRef="#ctx0" brushRef="#br0">32988 13816 1250 0,'0'0'295'7,"0"0"-17"7,0 0-19-14,0 0-114 16,0 0 3-16,0 0 2 15,0 0 39-15,50-179-40 15,-50 161-67-15,-26 1 8 23,-2 11-26-23,-9 0-5 0,-5 6-22 8,-6 0-19 13,0 0 11-21,0 29-29 0,11 1 0 13,4 2 11-13,9-3-10 17,11-5 4-17,11 8 5 13,2-11-9-13,0 2 20 18,2 4-21-18,22-7 6 12,6 3 34-12,-3-1-13 17,8 1 15-17,-5 0-3 16,10-3-8-16,-6 1 7 15,6 0-38-15,-7 0 7 14,-1 1-8-13,-3 3 7 21,-5 1-2-22,-11-2 7 0,-9 2-10 8,-4 0 23 14,0 3-24-22,0-8 0 0,-28 5 21 14,-14-5-15-14,-1-4 10 17,-3-5-4-17,0-3-6 12,2-5 2-12,14-4-8 17,3 0 0-17,8 0 4 14,14-13-4-14,5-12 11 16,0-9-10-16,0-9-1 13,20 2 0-13,19-6-3 18,-4 0-10-18,9 5 1 22,0 4 15-22,-5 4-3 0,0 4 0 15,-6 6 1-15,-2 3-2 15,-5 5-10-15,-9 6-9 14,5 2 7-14,-11 4 22 15,0 4-9-15,2 0 1 16,-4 0 0-16,4 0 1 15,-4 0-2-15,-3 0-5 15,1 0 4-15,2 0 1 14,-5 0 0-14,1 4 13 16,3 14-12-16,-1 13 5 16,-1-1-6-16,-1 5 0 15,-1-2-6-15,0-3 7 21,5 0-1-21,0-5 12 0,0-4-11 9,6-4 3 11,5-9-4-20,-3 1-1 0,7-9-11 17,0 0 24-17,2 0-11 15,9 0 11-15,3 0-4 15,-3-17 16-15,-9-4-17 14,0 0 14-14,-13 0 24 16,-2-1-15-16,-4 1 12 14,-7 0-9-14,0 0-13 16,0-4 20-16,0 4-31 14,-11 0-1-14,-18 4-8 17,7 4 12-17,-4 5-12 15,-4 2 0-15,1 6 0 13,-8-3-80-13,4 3-244 30,3-12-825-30</inkml:trace>
    </iact:actionData>
  </iact:action>
</iact:actions>
</file>

<file path=ppt/ink/inkAction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3-09-27T03:25:49.53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5099">
    <iact:property name="dataType"/>
    <iact:actionData xml:id="d0">
      <inkml:trace xmlns:inkml="http://www.w3.org/2003/InkML" xml:id="stk0" contextRef="#ctx0" brushRef="#br0">2138 4585 1600 0,'0'0'736'24,"0"0"-364"-24,0 0 95 0,0 0-201 14,0 0-89-14,0 0-58 17,0-77-29-17,0 77-18 13,0 21-62-13,0 35-2 16,-9 20 34-16,4 21-21 14,5 8 4-14,0 10-2 16,0 0-22-16,0-4 17 24,0-19-18-24,0-16-15 0,0-17 8 12,0-24 8-12,0-15-1 16,0-15 15-16,0-5-7 14,0 0 16-14,0-29-24 16,0-18-26-16,0-20 17 14,-8-18 15-14,-1-17-6 17,0-12 6-17,3-4-4 15,1 1 5-15,-1 7-7 15,6 17-7-15,0 17 5 15,0 17 4-15,0 17 8 15,0 13 8-15,0 3-2 15,0 14-16-15,0-1 0 22,17 5-9-22,14 8 0 0,8 0 2 8,11 0 7 14,3 16 6-22,4 22-6 0,-7 5 0 14,-13 11-15-14,-8 1-44 17,-14 4 29-17,-15-4-13 13,0 4 26-13,-9-7 8 16,-35-4 9-16,9-8 9 14,-8-10-9-14,17-7 0 16,-1-8-4-16,12-9 11 14,15-6-4-14,0 0 15 16,0 0 12-16,0 0-1 15,11 0-29-15,20 0-6 16,12 0-3-16,14 0 13 22,13 0-4-22,6 0 0 0,5 0 1 15,-6 17-2-15,-5 7 0 14,-14 6-16-14,-1 9 10 16,-24 4-20-16,-12 3 19 15,-19 1 7-15,0 3 1 16,-15-8 17-16,-37 5-15 12,-18-9 8-12,-16-9 1 17,-12-3-5-17,4-10 10 15,7-2 11-15,10-11-10 16,23-3 14-16,16 0-31 14,25 0 1-14,9 0-1 16,4-3-27-15,4-11-60 19,57-10-227-20,1 3-295 0,1-5-334 0</inkml:trace>
    </iact:actionData>
  </iact:action>
  <iact:action type="add" startTime="5950">
    <iact:property name="dataType"/>
    <iact:actionData xml:id="d1">
      <inkml:trace xmlns:inkml="http://www.w3.org/2003/InkML" xml:id="stk1" contextRef="#ctx0" brushRef="#br0">3353 4474 1568 0,'0'0'799'14,"0"0"-264"-14,0 0-187 15,0 0-29-15,0 0-156 22,0 0-97-22,0 0 2 0,0 13-41 10,0 55 25 10,11 16 17-20,2 18-39 0,2 6 6 15,-4-3-23-15,0-4-10 15,4-7-3-15,-6-18 0 14,2-12 0-14,-7-19 0 17,1-15 0-17,-5-17 0 14,0-9 0-14,0-4 0 15,0 0 0-15,-5-25-14 14,-14-26-22-14,-3-12-4 16,2-22-43-16,0-11 44 22,7-9 3-22,2-1-12 0,9 11 42 16,2 9 8-16,-4 17-2 14,4 19 37-14,0 12-8 17,0 5 38-17,0 7-17 13,0 0-26-13,4 5 34 16,27-3-46-16,17 2-4 14,9 1-8-14,8 0 0 17,5 9-6-17,7-2 6 13,-7 10-33-13,-9-1 33 17,-9 5-65-17,-8 0-50 13,-18 0-80-13,-11 5-104 16,-15 33-192-16,-15 1-221 15,-22-6-301-15</inkml:trace>
    </iact:actionData>
  </iact:action>
  <iact:action type="add" startTime="6452">
    <iact:property name="dataType"/>
    <iact:actionData xml:id="d2">
      <inkml:trace xmlns:inkml="http://www.w3.org/2003/InkML" xml:id="stk2" contextRef="#ctx0" brushRef="#br0">3434 4887 667 0,'0'0'1194'0,"0"0"-724"0,0 0-179 15,0 0 35-15,0 0-172 14,0 0 6-14,0 0 14 16,61 6-18-16,-9-6-47 15,14 0-68-15,4-6-7 15,6-9-34-15,-1-2 1 15,-8 2-3-15,-12-2 2 15,-14 2-18-15,-14 3-33 22,-10 9-112-22,-17-3-78 0,0 6-439 8,0-5-596 11</inkml:trace>
    </iact:actionData>
  </iact:action>
  <iact:action type="add" startTime="7719">
    <iact:property name="dataType"/>
    <iact:actionData xml:id="d3">
      <inkml:trace xmlns:inkml="http://www.w3.org/2003/InkML" xml:id="stk3" contextRef="#ctx0" brushRef="#br0">7420 4585 1189 0,'0'0'535'16,"0"0"-210"-16,0 0 56 17,0 0-10-17,0 0-116 13,0 0-48-13,0 0-18 16,26-35-60-16,-26 35-90 14,0 14-20-14,-6 15 8 16,-5 4-19-16,6 2 4 16,5-6-12-16,0-2 9 14,0-16-5-14,0-7 5 14,0-4-9-14,0 0 35 16,0 0 16-16,5-21-14 14,6-8-14-14,-5-6-16 16,-6-3 26-16,0 5-25 22,0-1 1-22,-6 4 3 0,-23 9-6 9,-4 9 4 12,-10 7 8-21,-5 5-18 0,-7 0 27 14,0 26-27-14,-1 24 8 16,1 9 17-16,13 9-25 14,12 10 19-14,4 1-11 16,17-3-2-16,9-2 31 14,0-7-37-14,9-11 0 16,28-14-2-16,13-8-1 14,7-13-6-14,2-9 9 17,13-12 0-17,2 0 8 14,5 0-8-14,11 0-1 16,-3-21-40-16,-4-5-62 21,-4-3-59-21,-14-1-138 0,-4-4-238 17,-15 5-210-17,-19 5-610 0</inkml:trace>
    </iact:actionData>
  </iact:action>
  <iact:action type="add" startTime="8291">
    <iact:property name="dataType"/>
    <iact:actionData xml:id="d4">
      <inkml:trace xmlns:inkml="http://www.w3.org/2003/InkML" xml:id="stk4" contextRef="#ctx0" brushRef="#br0">8517 4288 1551 0,'0'0'612'1,"0"0"-235"20,0 0 133-21,0 0-291 0,0 0 2 8,0 0-42 13,0 0-41-20,4-46-48-1,-4 73-42 16,0 22 31-16,0 10-32 14,0 8-46-14,0 10 23 17,0-1-24-17,0 4 0 14,0-8 0-14,16 2 0 17,-1-10 0-17,-6-14 0 12,0-3 0-12,4-15 0 18,-2-9-72-18,-3-11-51 12,8-12-132-12,10 0-102 17,4-35-346-17,-3-6-217 0</inkml:trace>
    </iact:actionData>
  </iact:action>
  <iact:action type="add" startTime="8575">
    <iact:property name="dataType"/>
    <iact:actionData xml:id="d5">
      <inkml:trace xmlns:inkml="http://www.w3.org/2003/InkML" xml:id="stk5" contextRef="#ctx0" brushRef="#br0">9138 4356 454 0,'0'0'1520'0,"0"0"-895"16,0 0-260-16,0 0 11 14,0 0-132-14,0 0-95 16,0 0 11-16,4-114-73 15,-4 114-30-15,0 21-24 16,0 25-7-16,2 13-26 21,7 14 0-21,0 3 0 0,2 4 0 9,2-4 0 6,4-5 0-15,-1-7 0 22,-1-11 0-22,-2-15 0 0,0-8 0 9,-4-13-75 13,-5-9-9-22,-4-6-120 0,0-2-44 14,0 0-14-14,-30-16-394 11,-3-14-165-11</inkml:trace>
    </iact:actionData>
  </iact:action>
  <iact:action type="add" startTime="8863">
    <iact:property name="dataType"/>
    <iact:actionData xml:id="d6">
      <inkml:trace xmlns:inkml="http://www.w3.org/2003/InkML" xml:id="stk6" contextRef="#ctx0" brushRef="#br0">8609 4764 1726 0,'0'0'657'8,"0"0"-162"12,0 0-152-20,0 0-107 0,0 0-68 18,0 0-91-18,0 0-50 12,103-82 21-12,-42 69-35 16,9-4 2-16,0 9-15 14,-5-1-29-14,-8 0-58 16,-13 9-134-16,-27-3-162 14,-1 3-362-14,-16 0-488 0</inkml:trace>
    </iact:actionData>
  </iact:action>
  <iact:action type="add" startTime="27903">
    <iact:property name="dataType"/>
    <iact:actionData xml:id="d7">
      <inkml:trace xmlns:inkml="http://www.w3.org/2003/InkML" xml:id="stk7" contextRef="#ctx0" brushRef="#br0">1864 6208 1864 0,'0'0'384'15,"0"0"-112"-15,0 0 56 14,0 0-154-14,0 0-77 16,0 0-40-16,0 0 55 23,0 3 5-23,0 23-59 0,0 7 49 7,0 23-14 15,0 16-8-22,0 3-17 0,0 12-31 9,0-2 1 12,20-7-38-21,2-4 1 0,-2-11-10 14,4-8 9-14,6-8-71 16,-8-14-92-16,2-11-143 13,2-9-170-13,-2-13-201 17,-2 0-137-17</inkml:trace>
    </iact:actionData>
  </iact:action>
  <iact:action type="add" startTime="28203">
    <iact:property name="dataType"/>
    <iact:actionData xml:id="d8">
      <inkml:trace xmlns:inkml="http://www.w3.org/2003/InkML" xml:id="stk8" contextRef="#ctx0" brushRef="#br0">2524 6224 1620 0,'0'0'668'15,"0"0"-320"-15,0 0 9 14,0 0-106-14,0 0-139 16,0 0-67-16,0 0-12 14,-70-8-21-14,60 38-12 16,5 3 31-16,3 1-20 14,2 2 11-14,0-4-2 16,0-7-13-16,0-3 13 14,22-4-19-14,8-1 11 17,5-8 37-17,9 3-26 22,2-3 1-22,2-1-9 0,2 2-9 8,3 4 0 14,-12 0-6-22,3 7-14 0,-13-2 5 15,-16 9 11-15,-8 2-2 15,-7 3 12-15,0 1 0 15,-22 4 12-15,-20-5-24 14,-8 2 7-14,-3-9 4 17,3-2-10-17,2-7 0 13,4-13-1-12,9-4-80 15,0-16-107-16,9-36-399 13,7-7-373-13</inkml:trace>
    </iact:actionData>
  </iact:action>
  <iact:action type="add" startTime="28608">
    <iact:property name="dataType"/>
    <iact:actionData xml:id="d9">
      <inkml:trace xmlns:inkml="http://www.w3.org/2003/InkML" xml:id="stk9" contextRef="#ctx0" brushRef="#br0">2472 6406 1380 0,'0'0'729'0,"0"0"-430"14,0 0-69-14,0 0-78 16,0 0-65-16,245-114-63 14,-173 84-14-14,-11 5-10 17,-8 4-10-17,-5 8-139 13,-13 13-213-13,-5 0-243 18,-17 13-268-18</inkml:trace>
    </iact:actionData>
  </iact:action>
  <iact:action type="add" startTime="28766">
    <iact:property name="dataType"/>
    <iact:actionData xml:id="d10">
      <inkml:trace xmlns:inkml="http://www.w3.org/2003/InkML" xml:id="stk10" contextRef="#ctx0" brushRef="#br0">3193 6390 846 0,'0'0'536'1,"0"0"-249"11,0 0 50-12,0 0-44 17,0 0-34-17,0 0-44 13,0 0-39-13,33 149-28 17,-33-94-58-17,4 5-28 13,3-6-31-13,2 1-13 18,13-12-2-18,-3-10-16 13,14-16 0-13,6-13 10 15,14-4-1-14,-1 0 15 21,-2-29 4-22,1-13-7 0,-10-5 48 8,-10-11 3 15,-14 2 12-23,-4-12-6 0,-13-5-42 17,0 5 3-17,0 4-25 12,0 14-14-12,-21 12 24 16,-12 17-24-16,-9 21-12 14,-10 0-29-14,2 0-115 17,-12 42-78-17,14-8-416 13,22-13-438-13</inkml:trace>
    </iact:actionData>
  </iact:action>
  <iact:action type="add" startTime="29166">
    <iact:property name="dataType"/>
    <iact:actionData xml:id="d11">
      <inkml:trace xmlns:inkml="http://www.w3.org/2003/InkML" xml:id="stk11" contextRef="#ctx0" brushRef="#br0">3860 5991 1998 0,'0'0'778'21,"0"0"-515"-21,0 0 67 0,0 0-111 15,0 0-103-15,299 39-65 14,-238 12 27-14,-4 20-50 17,-4 14-5-17,-12 18-8 14,-8 12-5-14,-18 1-7 15,-15 9-3-15,0-3 0 15,-57-12-9-15,-28-5 9 16,-85 10-136-16,25-22-173 14,-1-30-579-14</inkml:trace>
    </iact:actionData>
  </iact:action>
  <iact:action type="add" startTime="33624">
    <iact:property name="dataType"/>
    <iact:actionData xml:id="d12">
      <inkml:trace xmlns:inkml="http://www.w3.org/2003/InkML" xml:id="stk12" contextRef="#ctx0" brushRef="#br0">7538 6106 1972 0,'0'0'306'14,"0"0"-186"-14,0 0 91 17,-146 243-98-17,141-157-82 13,5 4-29-13,0 2 89 16,9-5-32-15,30-7-2 12,3-12 2-13,4-13-15 16,4-13 13-16,-6-8-30 14,-1-13-19-14,-3-4 32 17,-18-8-25-17,-5-9-1 21,-6 3-14-21,-11-3-27 0,0 0-273 9,-20 0-651-9</inkml:trace>
    </iact:actionData>
  </iact:action>
  <iact:action type="add" startTime="66516">
    <iact:property name="dataType"/>
    <iact:actionData xml:id="d13">
      <inkml:trace xmlns:inkml="http://www.w3.org/2003/InkML" xml:id="stk13" contextRef="#ctx0" brushRef="#br0">8183 6378 1347 0,'0'0'602'14,"0"0"-375"-14,0-38 22 17,0 24-10-17,0 1-78 13,0 0-76-13,0 1 65 16,0 3-8-16,0 0 18 15,0 1 1-15,0 0-26 16,0 3-38-16,0 5-32 13,0 0-34-13,0 0 23 16,0 0-34-16,0 0 2 15,0 13-10-15,0 21 2 15,0 19 7-15,0 4-21 23,0 9-5-23,0 1-4 0,0 1 17 14,0-5-16-14,0-10-4 15,-5-1-108-15,5-5-76 14,-4-4-173-14,0-13-296 16,4-18-220-16</inkml:trace>
    </iact:actionData>
  </iact:action>
  <iact:action type="add" startTime="66868">
    <iact:property name="dataType"/>
    <iact:actionData xml:id="d14">
      <inkml:trace xmlns:inkml="http://www.w3.org/2003/InkML" xml:id="stk14" contextRef="#ctx0" brushRef="#br0">8583 6194 1505 0,'0'0'481'22,"0"0"-304"-22,0 0 75 0,0 0-50 17,0 0-16-17,0 0 25 14,0 0-22-14,19-33-37 16,-19 33-75-16,0 12-16 13,0 23 11-13,0 6 9 16,0 15-9-16,0 11-45 14,-4 7-16-14,4-4 12 17,0 0-22-17,0-10 4 13,0-2 4-13,0-11-9 16,0-5 0-16,0-17-99 22,0-4-107-22,0-12-38 0,-4-9-118 17,-12-9-121-17,3-20-223 0</inkml:trace>
    </iact:actionData>
  </iact:action>
  <iact:action type="add" startTime="67161">
    <iact:property name="dataType"/>
    <iact:actionData xml:id="d15">
      <inkml:trace xmlns:inkml="http://www.w3.org/2003/InkML" xml:id="stk15" contextRef="#ctx0" brushRef="#br0">8244 6525 1667 0,'0'0'745'7,"0"0"-436"9,0 0-2-16,0 0-108 14,0 0-106-14,0 0 22 16,0 0-12-16,76-47-43 22,-41 35-42-22,0 1-18 0,7 2-31 8,4-3-128 14,8-5-156-22,-3 2-331 0,-10 6-197 0</inkml:trace>
    </iact:actionData>
  </iact:action>
  <iact:action type="add" startTime="67380">
    <iact:property name="dataType"/>
    <iact:actionData xml:id="d16">
      <inkml:trace xmlns:inkml="http://www.w3.org/2003/InkML" xml:id="stk16" contextRef="#ctx0" brushRef="#br0">9013 6254 1602 0,'0'0'745'6,"0"0"-537"10,0 0-16-16,0 0-41 14,0 0-94-14,0 0 0 16,0 0 19-16,247-55-43 16,-208 46 4-16,3 1-36 20,2-1-1-20,-11 1-122 0,-9-1-174 16,-20 2-195-16,-4-2 93 10,0 4-409-10</inkml:trace>
    </iact:actionData>
  </iact:action>
  <iact:action type="add" startTime="67575">
    <iact:property name="dataType"/>
    <iact:actionData xml:id="d17">
      <inkml:trace xmlns:inkml="http://www.w3.org/2003/InkML" xml:id="stk17" contextRef="#ctx0" brushRef="#br0">9199 6149 1270 0,'0'0'786'13,"0"0"-297"-13,0 0-156 17,0 0-79-17,0 0-94 22,0 0-36-22,0 0 23 0,-13 21-67 15,13 3-1-15,0 11 11 15,0 6-61-15,-5 11 4 15,1 4-24-15,0 1-3 14,-7 3 31-14,6 2-25 16,-3-2 0-16,3-2-4 15,5-10 7-15,0 1-14 15,0-15-1-15,0-4-11 14,0-14-2-14,29-8 13 17,8-8-44-17,4 0-16 13,3 0-82-13,2-21-79 16,-7-5-75-16,-6-15-336 15,-9 6 24-15,-15 6-243 0</inkml:trace>
    </iact:actionData>
  </iact:action>
  <iact:action type="add" startTime="67905">
    <iact:property name="dataType"/>
    <iact:actionData xml:id="d18">
      <inkml:trace xmlns:inkml="http://www.w3.org/2003/InkML" xml:id="stk18" contextRef="#ctx0" brushRef="#br0">9295 6578 1483 0,'0'0'767'15,"0"0"-396"-15,0 0 12 14,0 0-153-14,0 0-83 16,0 0-26-16,0 0-62 14,57-77-11-14,-13 54-48 16,-3 8-30-16,5-8-63 15,15 8-217-15,-6 0-392 17,-16 7-142-17</inkml:trace>
    </iact:actionData>
  </iact:action>
  <iact:action type="add" startTime="68123">
    <iact:property name="dataType"/>
    <iact:actionData xml:id="d19">
      <inkml:trace xmlns:inkml="http://www.w3.org/2003/InkML" xml:id="stk19" contextRef="#ctx0" brushRef="#br0">9817 6493 1307 0,'0'0'816'0,"0"0"-497"14,0 0-51-14,0 0-53 15,0 0-139-15,0 0-38 14,0 0 42-14,208-9-54 16,-160-2-14-16,-4 4 12 15,0-2-24-15,-5-2-59 23,-6 5-125-23,-5 0-111 0,-15 6-19 14,-8 0-70-14,-5 0-309 0</inkml:trace>
    </iact:actionData>
  </iact:action>
  <iact:action type="add" startTime="68341">
    <iact:property name="dataType"/>
    <iact:actionData xml:id="d20">
      <inkml:trace xmlns:inkml="http://www.w3.org/2003/InkML" xml:id="stk20" contextRef="#ctx0" brushRef="#br0">10123 6367 1200 0,'0'0'502'0,"0"0"-165"14,0 0-2-14,0 0-78 16,0 0-3-16,0 0-30 22,0 0-4-22,-2-109-54 0,-2 109-53 7,4 0-7 15,0 0-65-22,0 4-16 0,0 34-1 16,0 13-9-16,0 17 23 15,0 6-38-15,0 4-4 15,0 5-2-15,0-7 6 14,4-9-15-14,3-4-161 16,8-16-142-16,-2-18-304 14,5-16-301-14</inkml:trace>
    </iact:actionData>
  </iact:action>
  <iact:action type="add" startTime="68640">
    <iact:property name="dataType"/>
    <iact:actionData xml:id="d21">
      <inkml:trace xmlns:inkml="http://www.w3.org/2003/InkML" xml:id="stk21" contextRef="#ctx0" brushRef="#br0">10718 6102 1098 0,'0'0'1129'14,"0"0"-640"-14,0 0-245 17,0 0-68-17,0 0-92 14,0 0-34-14,0 0-5 15,264-43-38-15,-216 39 20 14,-13-4-27-14,5-1-2 16,-18 5-75-16,-1 0-79 16,-21 4-180-16,0 0-248 16,0 0-177-16</inkml:trace>
    </iact:actionData>
  </iact:action>
  <iact:action type="add" startTime="68843">
    <iact:property name="dataType"/>
    <iact:actionData xml:id="d22">
      <inkml:trace xmlns:inkml="http://www.w3.org/2003/InkML" xml:id="stk22" contextRef="#ctx0" brushRef="#br0">10731 6111 1422 0,'0'0'781'14,"0"0"-403"-14,0 0-45 14,0 0-146-14,0 0-52 17,0 0 11-17,0 0-24 14,-13 143-41-14,13-89-21 17,0 2-27-17,0 8-3 13,0 1-30-13,4 2 0 16,1-3-13-16,-1-4 12 21,7-2 1-20,-2-7 9-1,6-13-9 15,2-9 0-14,12-8-3 13,4-16-59-14,10-5-53 16,8 0-77-16,10-50-289 15,-13-6-201-15,-13-1-445 0</inkml:trace>
    </iact:actionData>
  </iact:action>
  <iact:action type="add" startTime="69151">
    <iact:property name="dataType"/>
    <iact:actionData xml:id="d23">
      <inkml:trace xmlns:inkml="http://www.w3.org/2003/InkML" xml:id="stk23" contextRef="#ctx0" brushRef="#br0">10788 6571 1952 0,'0'0'812'0,"0"0"-524"15,0 0-60-15,0 0-112 23,0 0-72-23,0 0-44 0,273-70-27 8,-197 35-210 7,-14 9-430-15,-21 11-330 0</inkml:trace>
    </iact:actionData>
  </iact:action>
  <iact:action type="add" startTime="69355">
    <iact:property name="dataType"/>
    <iact:actionData xml:id="d24">
      <inkml:trace xmlns:inkml="http://www.w3.org/2003/InkML" xml:id="stk24" contextRef="#ctx0" brushRef="#br0">11736 6279 1239 0,'0'0'542'21,"0"0"-220"-21,0 0-7 0,0 0-92 13,0 0-56-13,0 0-44 16,0 0-2-16,0 0-40 15,0 0 19-15,0 0 15 16,-11-4-7-16,-2-4-24 13,-11-5-31-13,0 5-19 18,-4-1 41-18,-3 4-15 13,-8 5 5-13,6 0 7 16,-4 26-44-16,9 24 26 14,-1 9-18-14,12 20-30 16,3 0 39-16,14 3-37 22,0-6 2-22,0-8-10 0,35-9 10 8,11-17-24 13,13-17 5-21,7-16-67 0,2-9-14 16,-7-9-173-16,11-62-237 15,-13 2-254-15,-20 7-461 0</inkml:trace>
    </iact:actionData>
  </iact:action>
  <iact:action type="add" startTime="69758">
    <iact:property name="dataType"/>
    <iact:actionData xml:id="d25">
      <inkml:trace xmlns:inkml="http://www.w3.org/2003/InkML" xml:id="stk25" contextRef="#ctx0" brushRef="#br0">12418 6406 1192 0,'0'0'699'9,"0"0"-188"7,0 0 38-16,0 0-260 14,0 0-94-14,0 0-36 16,0 0-57-16,61 0-69 14,-32 0 21-14,8 0-54 16,13-4-14-16,3-8-187 13,6 0-274-13,-13-6-260 17,-16 9-311-17</inkml:trace>
    </iact:actionData>
  </iact:action>
  <iact:action type="add" startTime="69955">
    <iact:property name="dataType"/>
    <iact:actionData xml:id="d26">
      <inkml:trace xmlns:inkml="http://www.w3.org/2003/InkML" xml:id="stk26" contextRef="#ctx0" brushRef="#br0">12519 6696 1124 0,'0'0'852'0,"0"0"-388"14,0 0-139-14,0 0-64 15,0 0-95-15,0 0-82 14,0 0-61-14,216 25-23 16,-146-62-102-16,9-10-379 16,-16 4-250-16,-17 9-500 0</inkml:trace>
    </iact:actionData>
  </iact:action>
  <iact:action type="add" startTime="71778">
    <iact:property name="dataType"/>
    <iact:actionData xml:id="d27">
      <inkml:trace xmlns:inkml="http://www.w3.org/2003/InkML" xml:id="stk27" contextRef="#ctx0" brushRef="#br0">13587 5937 1709 0,'0'0'748'16,"0"0"-407"-16,0 0 1 14,0 0-24-14,0 0-183 16,0 0-54-16,0 0-39 14,0-22-42-14,0 69 68 16,0 21-28-16,-15 4 11 15,0 13-6-15,-3-5-44 16,1 2 16-16,-1-14-17 21,1-12-5-21,8-7 4 0,5-14 1 14,-1-21-1-14,5-6-9 16,0-8-17-16,0 0 26 14,0 0-32-14,27-8-25 16,8-11 57-16,11-2-53 13,13 0-21-12,-7 12-27 15,-2 3-36-16,-8 6-3 14,-3 0-102-14,-17 0-217 17,-13 21 97-17,-9 4-166 21,0-3-11-21,0-7-339 0,0-14 719 17,0-1 160-17,0 0 590 13,0-10-268-13,0-20 37 16,0-14-1-16,0-2 36 13,0-1-52-13,0-4-27 17,0 8-47-17,0 10-61 13,0 12-31-13,0 4 7 17,0 17-81-17,0 0-36 13,0 0-25-12,0 33-22 15,0 26 29-16,0 14-40 13,0 9 2-13,0 5 10 17,6 4-19-17,-6-11-2 15,5-9-54-15,3-10-200 15,10-20-263-15,-7-20-332 36,2-16-324-36</inkml:trace>
    </iact:actionData>
  </iact:action>
  <iact:action type="add" startTime="72342">
    <iact:property name="dataType"/>
    <iact:actionData xml:id="d28">
      <inkml:trace xmlns:inkml="http://www.w3.org/2003/InkML" xml:id="stk28" contextRef="#ctx0" brushRef="#br0">14167 6372 1512 0,'0'0'790'1,"0"0"-271"12,0 0-226-13,0 0-122 16,0 0-53-16,0 0 18 14,0 0-2-14,0 273-80 16,0-188-18-16,0-5-17 14,13-9-18-14,28-16-1 16,7-17-72-16,14-25-66 22,3-13 49-22,3 0 61 0,-18-38 28 9,-6-16 24 12,-16-14 21-21,-19-8 66 0,-9-5-44 13,0 1-41-13,-33 1 11 17,-15 17-22-17,-7 19 3 14,-12 24-18-14,6 19 0 17,-5 3-58-17,5 73-176 15,10-9-267-15,27 1-705 0</inkml:trace>
    </iact:actionData>
  </iact:action>
  <iact:action type="add" startTime="72702">
    <iact:property name="dataType"/>
    <iact:actionData xml:id="d29">
      <inkml:trace xmlns:inkml="http://www.w3.org/2003/InkML" xml:id="stk29" contextRef="#ctx0" brushRef="#br0">15192 6308 2150 0,'0'0'892'0,"0"0"-576"13,0 0-93-12,0 0-50 15,0 0-110-16,-7 217-45 15,0-125 3-15,3-1-15 15,4-6-12-14,0-9-20 13,0-17-176-14,0-21-156 15,0-12-375-15,0-23-151 0</inkml:trace>
    </iact:actionData>
  </iact:action>
  <iact:action type="add" startTime="72884">
    <iact:property name="dataType"/>
    <iact:actionData xml:id="d30">
      <inkml:trace xmlns:inkml="http://www.w3.org/2003/InkML" xml:id="stk30" contextRef="#ctx0" brushRef="#br0">14816 6504 1069 0,'0'0'1136'6,"0"0"-484"8,0 0-296-14,0 0-122 16,0 0-140-16,0 0-61 13,0 0-16-13,146-41-17 16,-4 3-108-16,-19 0-234 16,-19 0-599-16</inkml:trace>
    </iact:actionData>
  </iact:action>
  <iact:action type="add" startTime="73050">
    <iact:property name="dataType"/>
    <iact:actionData xml:id="d31">
      <inkml:trace xmlns:inkml="http://www.w3.org/2003/InkML" xml:id="stk31" contextRef="#ctx0" brushRef="#br0">15430 6224 1818 0,'0'0'806'13,"0"0"-354"-13,0 0-178 16,0 0-137-16,0 0-74 13,0 0-47-13,0 0-5 16,214-46-11-16,-175 41-2 14,-4 2 2-14,-13-2 0 17,-9 5 1-17,-8 0 16 14,-5 0-15-14,0 0 17 15,0 0 47-14,0 8-6 12,0 30 24-13,0 13-15 16,0 21-49-16,0 11 32 23,0 4-38-23,6 7-7 0,5-8-7 8,-2 2-3 13,-7-17 3-21,9-7-102 0,-11-17-168 14,0-18-19-14,0-12-354 11,0-17-265-11</inkml:trace>
    </iact:actionData>
  </iact:action>
  <iact:action type="add" startTime="73354">
    <iact:property name="dataType"/>
    <iact:actionData xml:id="d32">
      <inkml:trace xmlns:inkml="http://www.w3.org/2003/InkML" xml:id="stk32" contextRef="#ctx0" brushRef="#br0">15675 6772 651 0,'0'0'1567'0,"0"0"-846"16,0 0-427-16,0 0-86 22,0 0-102-22,0 0-106 0,268-156-54 16,-189 119-116-16,-5-1-121 8,-21 7 91 15,-9-6 106-23,-20 19 94 0,-13-2 73 13,-11 13 100-13,0 4 5 16,0 3-4-16,0 0-51 14,0 0-21-14,0 30-41 16,0 10 23-16,0 17 24 14,8 0-75-14,10 0-9 16,10-7 1-16,9-12-24 14,7-8 8-14,2-17-9 16,6-13 1-16,-10 0 17 23,-5-4-12-23,-4-35 21 0,-9-11 35 7,-2-17-37 16,-14-10 23-23,-3-11-48 0,-5-6 0 8,0 8-27 13,-5 18 25-21,-29 26-46 0,-1 30-33 16,-5 12-202-16,1 50-193 15,17 9-286-15,15 2-545 0</inkml:trace>
    </iact:actionData>
  </iact:action>
  <iact:action type="add" startTime="73778">
    <iact:property name="dataType"/>
    <iact:actionData xml:id="d33">
      <inkml:trace xmlns:inkml="http://www.w3.org/2003/InkML" xml:id="stk33" contextRef="#ctx0" brushRef="#br0">17097 6434 1716 0,'0'0'835'20,"0"0"-473"-20,0 0-93 0,0 0-59 9,0 0-153 12,291-94-57-21,-212 83-178 0,-20 4-392 10,-27 7-315-10</inkml:trace>
    </iact:actionData>
  </iact:action>
  <iact:action type="add" startTime="73911">
    <iact:property name="dataType"/>
    <iact:actionData xml:id="d34">
      <inkml:trace xmlns:inkml="http://www.w3.org/2003/InkML" xml:id="stk34" contextRef="#ctx0" brushRef="#br0">17253 6628 735 0,'0'0'1074'7,"0"0"-507"6,0 0-301-13,0 0 13 17,0 0-125-17,0 0-154 23,0 0 0-23,319-71-538 0,-239 24-299 0</inkml:trace>
    </iact:actionData>
  </iact:action>
  <iact:action type="add" startTime="74061">
    <iact:property name="dataType"/>
    <iact:actionData xml:id="d35">
      <inkml:trace xmlns:inkml="http://www.w3.org/2003/InkML" xml:id="stk35" contextRef="#ctx0" brushRef="#br0">17836 6135 1996 0,'0'0'865'16,"0"0"-377"-16,0 0-128 14,0 0-177-14,0 0-122 16,0 0-4-16,0 0-43 14,-13 68 11-14,13 4-11 15,0 17-1-15,0 4-13 22,0 10 0-22,0-9-78 0,0-6-46 9,0-17-191 13,0-19-164-22,0-22-202 0,13-22-258 0</inkml:trace>
    </iact:actionData>
  </iact:action>
  <iact:action type="add" startTime="74271">
    <iact:property name="dataType"/>
    <iact:actionData xml:id="d36">
      <inkml:trace xmlns:inkml="http://www.w3.org/2003/InkML" xml:id="stk36" contextRef="#ctx0" brushRef="#br0">18142 6152 1073 0,'0'0'865'8,"0"0"-218"7,0 0-129-15,0 0-55 15,0 0-235-15,0 0-78 16,0 0-72-16,11-29-39 14,-11 117-24-14,-11 14 5 16,2 4-20-16,3 0 0 14,1-7 0-14,5-19 0 21,0-12-42-21,0-22-104 0,0-28-152 17,5-18-258-17,14 0-453 0</inkml:trace>
    </iact:actionData>
  </iact:action>
  <iact:action type="add" startTime="74490">
    <iact:property name="dataType"/>
    <iact:actionData xml:id="d37">
      <inkml:trace xmlns:inkml="http://www.w3.org/2003/InkML" xml:id="stk37" contextRef="#ctx0" brushRef="#br0">18524 6300 1835 0,'0'0'840'6,"0"0"-335"10,0 0-221-16,0 0-143 15,0 0-45-15,0 0-25 15,0 0-16-15,-6 225-35 22,-1-156-5-22,7-9-6 0,0-10-9 8,7-17-65 14,32-11-32-22,14-22 7 0,8 0 55 14,-4-13 35-14,-3-29 2 17,-10-16 37-17,-16 2 43 13,-14-9-5-13,-14-3-2 16,0 1-44-16,0 6-1 15,-27 20 6-15,-16 15-28 15,-5 26-8-15,-7 0-35 14,0 26-116-14,3 37-110 16,8-12-402-16,22-7-426 0</inkml:trace>
    </iact:actionData>
  </iact:action>
  <iact:action type="add" startTime="74842">
    <iact:property name="dataType"/>
    <iact:actionData xml:id="d38">
      <inkml:trace xmlns:inkml="http://www.w3.org/2003/InkML" xml:id="stk38" contextRef="#ctx0" brushRef="#br0">19119 5779 1318 0,'0'0'1334'1,"0"0"-799"13,0 0-278-14,0 0 42 15,0 0-158-15,278 209-66 15,-222-116-20-15,-10 8-32 15,-13 9 2-15,-16 4-11 14,-17 2-14-14,0-1 0 16,-30-10-4-16,-31-8-76 23,-25-12-92-23,-97 0-125 0,17-26-338 8,6-21-741-8</inkml:trace>
    </iact:actionData>
  </iact:action>
  <iact:action type="add" startTime="76080">
    <iact:property name="dataType"/>
    <iact:actionData xml:id="d39">
      <inkml:trace xmlns:inkml="http://www.w3.org/2003/InkML" xml:id="stk39" contextRef="#ctx0" brushRef="#br0">19112 4878 1287 0,'0'0'978'8,"0"0"-447"14,0 0-187-22,0 0 23 0,0 0-172 17,0 0-43-17,0 0-52 13,81-6-25-13,-4-5-37 16,21-1-22-16,18-5-3 14,-7 2-13-14,0 2-74 16,-10 5-26-16,-29 5-173 14,-31 3-215-14,-21 0-258 17,-18 0-168-17</inkml:trace>
    </iact:actionData>
  </iact:action>
  <iact:action type="add" startTime="76291">
    <iact:property name="dataType"/>
    <iact:actionData xml:id="d40">
      <inkml:trace xmlns:inkml="http://www.w3.org/2003/InkML" xml:id="stk40" contextRef="#ctx0" brushRef="#br0">19453 5157 1382 0,'0'0'692'15,"0"0"-330"-15,0 0 131 21,0 0-267-21,0 0-79 0,0 0-14 15,0 0-22-15,193-8-93 16,-88-13-18-16,10 0-91 14,60-1-207-14,-33 6-483 17,-19 2-504-17</inkml:trace>
    </iact:actionData>
  </iact:action>
  <iact:action type="add" startTime="77604">
    <iact:property name="dataType"/>
    <iact:actionData xml:id="d41">
      <inkml:trace xmlns:inkml="http://www.w3.org/2003/InkML" xml:id="stk41" contextRef="#ctx0" brushRef="#br0">22887 4861 1250 0,'0'0'744'15,"0"0"-410"-15,0 0 131 23,0 0-179-23,0 0-102 0,0 0-70 8,0 0-18 14,-2 0 49-22,2-6-58 0,0-9-28 15,-5-8-11-15,5-1-20 16,0-11 14-16,0-3-31 13,0-5-2-13,0-3 15 16,0-5-23-16,0 0 21 14,0 5-5-14,0 12 1 16,0 9 19-16,-4 12-37 15,4 8 8-15,0 5 13 15,-7 0-21-15,7 0 1 16,0 0 6-16,-6 35-6 15,1 15 13-15,1 23-14 16,0 15-3-16,-1 18 3 22,1 6 0-22,4 4 8 0,0 5-1 15,0-12-7-15,0-12 3 14,22-12-3-14,2-17-54 15,4-24-42-15,14-33-192 16,-14-11-252-16,-2 0-417 0</inkml:trace>
    </iact:actionData>
  </iact:action>
  <iact:action type="add" startTime="78063">
    <iact:property name="dataType"/>
    <iact:actionData xml:id="d42">
      <inkml:trace xmlns:inkml="http://www.w3.org/2003/InkML" xml:id="stk42" contextRef="#ctx0" brushRef="#br0">23571 4318 1565 0,'0'0'619'16,"0"0"-315"-16,0 0 174 13,0 0-256-13,0 0-96 16,0 0-10-16,0 0 61 14,-42 144-36-14,7-47-54 17,9 17-48-17,0 9 30 13,13 6-49-13,13-7 1 16,0-12-3-16,24-13-17 14,33-21-1-14,19-17-7 16,7-24-35-16,2-19 34 22,-6-16-16-22,-11 0 24 1,-22-13 8 6,-16-25 7 16,-30-12 12-23,0-9-27 0,-30-5 1 13,-31-3-4-13,-14 11 12 16,-8 10-9-16,-4 22 1 18,12 24-1-18,19 0-44 12,27 70-232-12,18-6-365 16,11-5-593-16</inkml:trace>
    </iact:actionData>
  </iact:action>
  <iact:action type="add" startTime="78468">
    <iact:property name="dataType"/>
    <iact:actionData xml:id="d43">
      <inkml:trace xmlns:inkml="http://www.w3.org/2003/InkML" xml:id="stk43" contextRef="#ctx0" brushRef="#br0">24583 4673 1780 0,'0'0'838'0,"0"0"-358"14,0 0-194-13,0 0-109 14,0 0-125-15,0 0-14 14,0 0-19-14,-29 237 5 16,29-161-10-16,0-11-5 14,18-6-9-14,17-17-12 16,17-16-15-16,9-17-3 14,-4-9 3-14,0 0 27 16,-15-13 22-16,-10-21-8 22,-8-13 47-22,-11-3 16 0,-13-9-10 9,0-9-22 13,-4-5-33-22,-33 0 6 1,-15 2-8 14,-10 16-10-15,-12 25-15 13,-35 30-209-12,15 0-312 11,24 4-1260-12</inkml:trace>
    </iact:actionData>
  </iact:action>
  <iact:action type="add" startTime="83530">
    <iact:property name="dataType"/>
    <iact:actionData xml:id="d44">
      <inkml:trace xmlns:inkml="http://www.w3.org/2003/InkML" xml:id="stk44" contextRef="#ctx0" brushRef="#br0">1888 9496 333 0,'0'0'370'15,"0"0"-99"-15,0 0-73 15,0 0 5-15,0 0-56 14,0 0 9-14,-8-51 94 16,8 34 42-16,4 0 25 14,0-4 50-14,-4 0-96 16,0 4 6-16,0 5-57 14,0 3-76-14,0 9 6 25,0 0-81-25,0 0-8 0,0 26-61 13,0 33 0-13,0 26 0 16,0 15 0-16,0 11 0 15,9 1 0-15,4-6 0 15,-2-9 0-15,-6-21 0 14,6-17 0-14,-7-26-3 16,-4-11-36-16,0-18-25 15,0-4 58-15,0-9-20 16,0-41-43-16,0-18 0 14,0-17-31-14,0-15 26 16,0-11 14-16,0-7 27 13,0 1 32-13,0 12 2 16,0 11-1-16,0 19 51 23,0 15-1-23,0 10 34 0,0 8-36 13,13 4-38-13,15 8 55 17,5 1-49-17,4 6-5 15,18 8 13-15,-5 6-18 14,3 9-3-14,-3 0-3 16,-4 0-9-16,-20 38-8 14,-2 9 17-14,-13 16 0 16,-11 1-6-16,0 3 0 15,-4-4 5-15,-38-8-29 15,1-4 18-15,-5-13 4 14,-2-4 9-14,11-17-1 16,8-4 20-16,12-5-19 22,12-8 23-22,-1 0-15 0,6 0 3 13,0 0 30-13,0 0-33 18,0 0 5-18,15 0 5 12,16 0-19-12,12-8 12 19,10 8-12-19,1 0-6 12,3 0-2-12,4 0 9 16,-4 20-1-16,-4 18 0 14,-1 9 11-14,-10 8-22 16,-10 7-1-16,-12-2-28 14,-20 6 28-14,0-3 6 16,0-3 6-16,-37-6 13 21,-20-7-12-20,-6-9 13-1,-5-12-14 16,-2-10 0-16,5-11 6 14,-3-5 3-14,15 0 12 17,10 0 1-17,16 0-11 14,8-9 6-14,8 1-17 15,11 4-9-15,0 4-12 15,0-5 3-15,30 5-85 15,8 0-263-15,3 0-685 0</inkml:trace>
    </iact:actionData>
  </iact:action>
  <iact:action type="add" startTime="85415">
    <iact:property name="dataType"/>
    <iact:actionData xml:id="d45">
      <inkml:trace xmlns:inkml="http://www.w3.org/2003/InkML" xml:id="stk45" contextRef="#ctx0" brushRef="#br0">3342 9128 1092 0,'0'0'649'21,"0"0"-260"-21,0 0 88 0,0 0-145 16,0 0-161-16,0 0-12 15,0 0 8-15,0-118-62 15,0 118 12-15,0 7-52 15,0 37-14-15,-5 19 27 14,-5 21-45-14,-1 10 12 15,6 6-38-15,1 6 2 17,4-8 20-17,0-3-28 14,0-10-1-14,0-15 0 15,0-14-8-15,13-14-28 23,4-12-106-23,-6-17-217 0,22-13-180 16,-2-8-204-16,-5-27-480 0</inkml:trace>
    </iact:actionData>
  </iact:action>
  <iact:action type="add" startTime="85713">
    <iact:property name="dataType"/>
    <iact:actionData xml:id="d46">
      <inkml:trace xmlns:inkml="http://www.w3.org/2003/InkML" xml:id="stk46" contextRef="#ctx0" brushRef="#br0">3934 9061 1392 0,'0'0'587'1,"0"0"-207"15,0 0 136-16,0 0-280 14,0 0-47-14,0 0-37 17,0 0 12-17,22-51-58 21,-22 102-26-21,0 16 29 0,0 22-61 8,0 4-3 14,0 8-1-22,6 1-44 0,-1-5 25 16,8-4-25-16,4-10 0 15,-1-16-11-15,-1-16 11 16,3-13-18-16,-5-12-43 13,-9-10-91-13,-4-16-91 16,0 0-40-15,0-13-358 13,-35-25-107-14,-2-4-379 0</inkml:trace>
    </iact:actionData>
  </iact:action>
  <iact:action type="add" startTime="86000">
    <iact:property name="dataType"/>
    <iact:actionData xml:id="d47">
      <inkml:trace xmlns:inkml="http://www.w3.org/2003/InkML" xml:id="stk47" contextRef="#ctx0" brushRef="#br0">3584 9589 1166 0,'0'0'766'1,"0"0"-230"12,0 0-73-13,0 0-150 16,0 0-137-16,0 0-30 15,0 0-1-15,83-76-64 15,-6 59-9-15,23 0-52 15,12-8-4-15,6 4-4 15,2-1-12-15,-17 6-45 15,-9 11-225-15,-29 5-464 17,-36 0-642-17</inkml:trace>
    </iact:actionData>
  </iact:action>
  <iact:action type="add" startTime="86946">
    <iact:property name="dataType"/>
    <iact:actionData xml:id="d48">
      <inkml:trace xmlns:inkml="http://www.w3.org/2003/InkML" xml:id="stk48" contextRef="#ctx0" brushRef="#br0">8427 8716 1330 0,'0'0'507'22,"0"0"-159"-22,0 0 113 0,0 0-202 16,0 0-60-16,0 0-50 14,0 0 23-14,-63 51 20 16,59 25-38-16,-1 15-35 14,5 8-46-14,0 5-26 16,0-3-2-16,0-12-44 14,5-14 19-14,10-11-19 16,0-13-1-16,-6-17 16 15,4-13-16-15,-8-6-27 16,-1-15-7-16,-4 0-61 14,4-19-71-14,3-27-143 21,4-22-45-21,-7-13-214 0,5-8 24 16,-9-8 259-16,0-5 161 15,0 11 124-15,0 14 150 17,0 12 175-17,0 16 12 12,0 11 161-12,0 6-227 16,0 11-9-16,9 0-55 14,12 4-93-14,1 0-35 16,18 4-38-16,6-4-34 17,10 5 25-17,10 0-26 14,13-2-5-14,4 2-1 15,-11 3-26-15,-4 9-68 15,-16 0-133-15,-30 0-84 15,-22 21-174-15,-15 43 20 16,-49-9-5-16,-10 4-283 0</inkml:trace>
    </iact:actionData>
  </iact:action>
  <iact:action type="add" startTime="87404">
    <iact:property name="dataType"/>
    <iact:actionData xml:id="d49">
      <inkml:trace xmlns:inkml="http://www.w3.org/2003/InkML" xml:id="stk49" contextRef="#ctx0" brushRef="#br0">8493 9179 1317 0,'0'0'546'14,"0"0"-210"-14,0 0 188 16,0 0-252-16,0 0-72 14,0 0-101-14,260-30-51 16,-170 9-30-16,-5 4-18 22,22 0-48-22,-26 5-280 0,-20 3-537 0</inkml:trace>
    </iact:actionData>
  </iact:action>
  <iact:action type="add" startTime="87623">
    <iact:property name="dataType"/>
    <iact:actionData xml:id="d50">
      <inkml:trace xmlns:inkml="http://www.w3.org/2003/InkML" xml:id="stk50" contextRef="#ctx0" brushRef="#br0">9979 8767 1324 0,'0'0'716'0,"0"0"-230"0,0 0-128 13,0 0-56-13,0 0-130 16,0 0-85-16,0 0 30 14,72 0-25-14,-72 38-74 16,0-2 33-16,0-4-51 15,-11-11 1-15,0-7 8 23,11-11 6-23,0-3-9 0,0 0-6 14,0-3 6-14,0-26 6 16,0-7-11-16,0-2-1 14,0 0 7-14,-17 4 4 16,-3 9-2-16,-8 8-9 15,-9 12 0-15,-11 5 44 15,-5 14-23-15,-1 36 13 15,3 18 8-15,1 16-34 15,13 7 25-15,17-2-33 14,20-4 0-14,0-9-3 16,7-17 9-16,39-13-6 23,19-21 18-23,25-16-18 0,15-9 13 8,8 0-13 13,-1-30-12-21,-7-3-4 0,-22 3 16 15,-26 8 0-15,-16 6 6 15,-30 8-6-15,-11 3-6 14,-6 5-104-14,-45 0-431 17,5 0-705-17</inkml:trace>
    </iact:actionData>
  </iact:action>
  <iact:action type="add" startTime="93213">
    <iact:property name="dataType"/>
    <iact:actionData xml:id="d51">
      <inkml:trace xmlns:inkml="http://www.w3.org/2003/InkML" xml:id="stk51" contextRef="#ctx0" brushRef="#br0">868 11169 1994 0,'0'0'587'17,"0"0"-339"-17,0 0 99 22,0 0-147-22,0 0-143 0,0 0 27 8,-31-21-9 13,27 35-4-21,-9 34 13 0,-9 17-23 17,0 31 19-17,-6 12-37 14,8 16-41-14,-2 11 62 15,7 0-47-15,15 3-8 15,0-21-9-15,6-14 10 16,38-18-11-16,2-18 1 14,9-25 0-14,1-12-3 16,6-17 4-16,-10-13-1 14,-8 0 0-14,-18 0-1 16,-2 0-1-16,-15-17-56 13,0-9-110-13,-9 0-164 18,0 2-623-18</inkml:trace>
    </iact:actionData>
  </iact:action>
  <iact:action type="add" startTime="94085">
    <iact:property name="dataType"/>
    <iact:actionData xml:id="d52">
      <inkml:trace xmlns:inkml="http://www.w3.org/2003/InkML" xml:id="stk52" contextRef="#ctx0" brushRef="#br0">1370 11523 1345 0,'0'0'539'8,"0"0"-192"6,0 0 125-14,0 0-226 17,0 0-56-17,0 0-10 14,0 0-11-14,16-51-56 15,-16 115-37-15,-11 20 35 15,2 17-51-15,5 5-19 16,-3 2-17-16,7-17-12 13,0-15-11-13,0-15-1 17,0-22 0-17,0-19-6 22,0-11 12-22,0-9 2 0,0 0 26 14,0-36-7-14,0-16-9 16,0-27-18-16,0-6-11 13,0-16 1-13,0-4 11 16,20-1-1-16,13 13 12 15,13 13-12-15,-7 24 2 16,2 18-2-16,5 17-17 13,-11 13 7-13,5 8 2 17,-10 0 7-17,-4 21 1 14,-4 17-12-14,-13 4-3 16,-5 2-35-16,-4 5-5 16,0-2 35-16,0-6-4 14,-26-6 23-14,-4-2-6 16,8-11-9-16,4-6 15 22,3-7-15-22,15-4 5 0,0-5 10 15,0 0-15-15,15 0 16 15,25-5 11-15,12-12-10 14,9 4 13-14,0 1-14 16,1 12 0-16,-6 0-2 14,-5 0-4-14,-21 25 6 17,-12 18 1-17,-12 3 5 13,-6 5 5-13,0-5-11 16,-15 1 0-16,-24-5-6 15,-14-8 17-15,-10-4 5 15,2-9 19-15,-1-7-11 15,6-5 9-15,14-8-33 23,9-1 0-23,5 0-1 0,13 0-28 15,10 0-47-15,5-48-188 15,35 2-457-15,11-7-469 0</inkml:trace>
    </iact:actionData>
  </iact:action>
  <iact:action type="add" startTime="94816">
    <iact:property name="dataType"/>
    <iact:actionData xml:id="d53">
      <inkml:trace xmlns:inkml="http://www.w3.org/2003/InkML" xml:id="stk53" contextRef="#ctx0" brushRef="#br0">2468 11409 1128 0,'0'0'735'11,"0"0"-402"-11,0 0-41 18,0 0-6-18,0 0-161 13,0 0-29-13,0 0-50 17,236-112-22-17,-175 95-18 15,2 2-6-15,-10 0-58 15,-14 7-208-15,-24 3-114 16,-15 5-177-16,0 0-118 0</inkml:trace>
    </iact:actionData>
  </iact:action>
  <iact:action type="add" startTime="95003">
    <iact:property name="dataType"/>
    <iact:actionData xml:id="d54">
      <inkml:trace xmlns:inkml="http://www.w3.org/2003/InkML" xml:id="stk54" contextRef="#ctx0" brushRef="#br0">2529 11316 1450 0,'0'0'659'6,"0"0"-182"17,0 0-96-23,0 0-167 0,0 0-21 15,0 0-49-15,0 0-23 16,-26 78-4-16,21-24-57 14,1 14-3-14,-1 7-37 15,-1 1-14-15,6 0 25 15,-4-5-31-15,4-3 2 15,0-9 1-15,0-7 9 15,0-16-12-15,0-5 0 15,24-10 0-15,6-6-6 14,14-15 6-14,13 0-30 16,6 0-102-16,3-32-176 23,10-21-208-23,-12 0-260 0,-21 11-317 1</inkml:trace>
    </iact:actionData>
  </iact:action>
  <iact:action type="add" startTime="95303">
    <iact:property name="dataType"/>
    <iact:actionData xml:id="d55">
      <inkml:trace xmlns:inkml="http://www.w3.org/2003/InkML" xml:id="stk55" contextRef="#ctx0" brushRef="#br0">2697 11785 1380 0,'0'0'863'8,"0"0"-308"5,0 0-245-13,0 0-93 16,0 0-88-16,0 0-77 14,0 0-17-14,142-38-35 16,-65 17-87-16,32-13-208 15,-19 4-585-15,-16 6-1003 0</inkml:trace>
    </iact:actionData>
  </iact:action>
  <iact:action type="add" startTime="95483">
    <iact:property name="dataType"/>
    <iact:actionData xml:id="d56">
      <inkml:trace xmlns:inkml="http://www.w3.org/2003/InkML" xml:id="stk56" contextRef="#ctx0" brushRef="#br0">3453 11658 1761 0,'0'0'631'14,"0"0"-425"-14,0 0 76 15,0 0-147-15,0 0-46 16,0 0-74-16,241 0-5 14,-180 0-10-14,-4-13-183 15,0 1-173-15,-16 3-238 26,-13 5-109-26</inkml:trace>
    </iact:actionData>
  </iact:action>
  <iact:action type="add" startTime="95656">
    <iact:property name="dataType"/>
    <iact:actionData xml:id="d57">
      <inkml:trace xmlns:inkml="http://www.w3.org/2003/InkML" xml:id="stk57" contextRef="#ctx0" brushRef="#br0">3764 11497 1267 0,'0'0'619'14,"0"0"-136"-14,0 0 13 14,0 0-245-14,0 0-24 17,0 0 30-17,0 0-91 13,-57-118-53-13,52 118-47 17,5 9-47-17,0 37 5 14,0 14-24-14,0 7 0 15,0 13 5-15,0 0-4 22,9-4-1-22,4-3 0 0,-4-14-20 9,2-9-77 12,4-15-214-21,20-32-270 0,-9-3-230 10,9 0-1178-10</inkml:trace>
    </iact:actionData>
  </iact:action>
  <iact:action type="add" startTime="95920">
    <iact:property name="dataType"/>
    <iact:actionData xml:id="d58">
      <inkml:trace xmlns:inkml="http://www.w3.org/2003/InkML" xml:id="stk58" contextRef="#ctx0" brushRef="#br0">4367 11318 690 0,'0'0'1341'12,"0"0"-785"-12,0 0-230 16,0 0-59-16,0 0-120 22,0 0-58-22,253-97-38 1,-181 86-19 6,-2-4-32 15,-8 3-48-22,-10-5-63 0,-10-1-222 17,-14 1-331-17,-19 1-119 0</inkml:trace>
    </iact:actionData>
  </iact:action>
  <iact:action type="add" startTime="96108">
    <iact:property name="dataType"/>
    <iact:actionData xml:id="d59">
      <inkml:trace xmlns:inkml="http://www.w3.org/2003/InkML" xml:id="stk59" contextRef="#ctx0" brushRef="#br0">4522 11204 1555 0,'0'0'765'12,"0"0"-245"-12,0 0-214 16,0 0-45-16,0 0-77 23,0 0-38-23,0 0-29 0,-33 199-74 7,33-143-32 15,0 1 31-22,0 4-35 0,0 3 13 9,0-9-1 12,9 0-7-21,15-4 0 0,0-4-12 14,7-9-6-14,-1-9-3 16,10-8 11-16,5-3-4 15,6-15-19-15,6-3-73 15,4 0-145-15,15-55-131 14,-19 5-354-14,-13 3-134 0</inkml:trace>
    </iact:actionData>
  </iact:action>
  <iact:action type="add" startTime="96407">
    <iact:property name="dataType"/>
    <iact:actionData xml:id="d60">
      <inkml:trace xmlns:inkml="http://www.w3.org/2003/InkML" xml:id="stk60" contextRef="#ctx0" brushRef="#br0">4581 11692 1820 0,'0'0'765'0,"0"0"-306"14,0 0-175-14,0 0-173 15,0 0-69-15,0 0-42 14,0 0-5-14,315-93-128 16,-221 59-381-16,-20 1-473 0</inkml:trace>
    </iact:actionData>
  </iact:action>
  <iact:action type="add" startTime="96579">
    <iact:property name="dataType"/>
    <iact:actionData xml:id="d61">
      <inkml:trace xmlns:inkml="http://www.w3.org/2003/InkML" xml:id="stk61" contextRef="#ctx0" brushRef="#br0">5407 11265 1980 0,'0'0'738'14,"0"0"-287"-14,0 0-95 15,0 0-158-15,0 0-54 17,0 0-22-17,0 0-46 14,-9 24-45-14,9 22-31 15,0 19 0-15,0 3 0 13,0 3 0-13,0 2 0 18,0-9 0-18,0-10-71 14,16-8-142-14,6-16-322 16,2-18-416-16</inkml:trace>
    </iact:actionData>
  </iact:action>
  <iact:action type="add" startTime="96825">
    <iact:property name="dataType"/>
    <iact:actionData xml:id="d62">
      <inkml:trace xmlns:inkml="http://www.w3.org/2003/InkML" xml:id="stk62" contextRef="#ctx0" brushRef="#br0">5816 11115 1896 0,'0'0'761'0,"0"0"-288"0,0 0-118 17,0 0-118-17,0 0-148 14,0 0-11-14,0 0-11 17,-18 84-23-17,18-12 13 14,0 11-42-14,0-3-15 15,0-4 0-15,0-9-4 14,22-3-5-14,-4-9-69 16,4-13-98-16,4-12-115 15,-9-9-253-15,-4-13-249 16,-4-8-554-16</inkml:trace>
    </iact:actionData>
  </iact:action>
  <iact:action type="add" startTime="97074">
    <iact:property name="dataType"/>
    <iact:actionData xml:id="d63">
      <inkml:trace xmlns:inkml="http://www.w3.org/2003/InkML" xml:id="stk63" contextRef="#ctx0" brushRef="#br0">5425 11582 1879 0,'0'0'668'0,"0"0"-292"14,0 0-134-14,0 0-155 16,0 0-87-16,295-103-45 16,-173 72-257-16,-13 4-435 0</inkml:trace>
    </iact:actionData>
  </iact:action>
  <iact:action type="add" startTime="97325">
    <iact:property name="dataType"/>
    <iact:actionData xml:id="d64">
      <inkml:trace xmlns:inkml="http://www.w3.org/2003/InkML" xml:id="stk64" contextRef="#ctx0" brushRef="#br0">6417 10634 1617 0,'0'0'1056'20,"0"0"-472"-20,0 0-264 0,0 0-101 8,0 0-33 14,0 0-72-22,0 0-114 0,221 218 0 15,-165-124 0-15,1 8 0 15,-9 7 0-15,-11 5 0 16,-8 3 0-16,-16 1 0 13,-13-9 0-13,0 6 0 17,-57-5 0-17,-85 38-92 13,11-28-454-13,-5-18-537 0</inkml:trace>
    </iact:actionData>
  </iact:action>
  <iact:action type="add" startTime="99462">
    <iact:property name="dataType"/>
    <iact:actionData xml:id="d65">
      <inkml:trace xmlns:inkml="http://www.w3.org/2003/InkML" xml:id="stk65" contextRef="#ctx0" brushRef="#br0">1591 13086 1622 0,'0'0'689'23,"0"0"-376"-23,0 0 9 0,0 0-108 13,0 0-46-13,0 0-84 16,0 0-24-16,24 0-6 15,16 5-33-15,5-5 16 15,12 0-37-15,9 0-19 14,-5 0-41-14,5 0-220 17,-25-12-376-17,-17 3-223 0</inkml:trace>
    </iact:actionData>
  </iact:action>
  <iact:action type="add" startTime="99674">
    <iact:property name="dataType"/>
    <iact:actionData xml:id="d66">
      <inkml:trace xmlns:inkml="http://www.w3.org/2003/InkML" xml:id="stk66" contextRef="#ctx0" brushRef="#br0">1534 13420 1468 0,'0'0'728'8,"0"0"-482"12,0 0 96-20,0 0-124 0,0 0-140 15,0 0-12-15,0 0-57 15,204-62 3-15,-139 48-24 15,7 2-6-15,29-5-225 15,-25 4-341-15,-4-4-310 0</inkml:trace>
    </iact:actionData>
  </iact:action>
  <iact:action type="add" startTime="99952">
    <iact:property name="dataType"/>
    <iact:actionData xml:id="d67">
      <inkml:trace xmlns:inkml="http://www.w3.org/2003/InkML" xml:id="stk67" contextRef="#ctx0" brushRef="#br0">3119 12920 1035 0,'0'0'920'12,"0"0"-433"-12,0 0-203 16,0 0 19-16,0 0-180 15,0 0-44-15,0 0 24 16,-29-114 11-16,-3 97-15 21,-5 0-39-21,-7-1-16 0,-9 6 22 15,3 8-29-15,0 4 1 15,-5 0-11-15,9 0-17 15,5 30-1-15,1 12-9 15,12 1-10-15,8 2-1 15,12 4 7-15,8-8 3 15,0 3 0-15,4-14-12 16,31-9 5-16,2-9-10 14,13-12-12-14,3 0 29 16,-3 0-8-16,-6-24 9 14,-9 2 6-14,-9-3-4 16,0-2 17-16,-15 7-7 23,0-1 5-23,-2 4 17 0,0 4-17 7,-5-1 20 15,-4 5 16-22,6 1-11 0,-6 4 9 14,0 4-24-14,0 0 4 16,0 0-15-16,0 0-16 14,0 0 0-14,0 7 0 17,0 30 0-17,0 5 0 14,0 14 0-14,0 13 0 16,0 13 0-16,0-2 0 14,0 5 0-14,5-5 0 16,1-4 0-16,3-12 0 14,-4-7 0-14,-1-17-23 15,0-10-73-15,1-5-99 23,3-15-129-23,-3-10-321 0,6 0-207 0</inkml:trace>
    </iact:actionData>
  </iact:action>
  <iact:action type="add" startTime="100580">
    <iact:property name="dataType"/>
    <iact:actionData xml:id="d68">
      <inkml:trace xmlns:inkml="http://www.w3.org/2003/InkML" xml:id="stk68" contextRef="#ctx0" brushRef="#br0">3698 12994 1262 0,'0'0'746'8,"0"0"-259"14,0 0-111-22,0 0-103 0,0 0-108 16,0 0-69-16,0 0-15 15,-52 50 4-15,28-3-10 15,8 12 0-15,5 5-21 14,5-1-27-14,6-4 23 17,0-4-41-17,13-5-9 13,22-15 0-13,6-9 9 17,14-14-9-17,2-12 0 13,-3 0 0-13,3-4 9 16,-2-34-8-16,-3-9 0 16,-6-8 6-16,-15-4 1 15,-14-5 37-15,-12-7 9 14,-5-3-23-14,0-2 39 16,-13 8-70-16,-27 8 0 21,-10 15 0-21,-7 19 0 0,-8 17 0 15,-5 9-45-15,-18 24-147 16,10 16-431-16,27 4-1341 0</inkml:trace>
    </iact:actionData>
  </iact:action>
  <iact:action type="add" startTime="108011">
    <iact:property name="dataType"/>
    <iact:actionData xml:id="d69">
      <inkml:trace xmlns:inkml="http://www.w3.org/2003/InkML" xml:id="stk69" contextRef="#ctx0" brushRef="#br0">3259 9625 967 0,'0'0'385'18,"0"0"-169"-18,0 0 35 14,0 0-61-14,0 0-53 15,0 2 28-15,0-2 34 14,0 0 29-14,0 0-7 16,0 0-45-16,0 0 0 22,0 0-43-22,0 0-25 0,0 0-14 8,0 0-47 15,13 0 2-23,22 0-19 0,22-13-7 16,13-3 7-16,19-14-30 13,1 1 0-13,4-6-1 17,-2 6-24-17,-22 3-26 14,-25 14-47-14,-25 8-98 15,-16 4-119-15,-4 0-582 0</inkml:trace>
    </iact:actionData>
  </iact:action>
  <iact:action type="add" startTime="111602">
    <iact:property name="dataType"/>
    <iact:actionData xml:id="d70">
      <inkml:trace xmlns:inkml="http://www.w3.org/2003/InkML" xml:id="stk70" contextRef="#ctx0" brushRef="#br0">9190 10435 430 0,'0'0'1272'23,"0"0"-952"-23,0 0-140 0,0 0 88 15,0 0-103-15,0 0-66 15,-89 67 26-15,54-5 22 16,-13 30-28-16,-5 24 37 13,-4 25-32-13,5 15-14 17,8 8-20-17,14 3-33 13,25-14 7-13,5-10-44 16,18-25-19-16,38-16 23 14,17-25-23-14,-3-27 15 17,2-14 2-17,-18-19-9 21,-12-11 16-21,-14-6-25 0,-8 0 0 8,-11 0 19 15,-9 0-17-23,0 0 20 0,0 0-22 12,0 0-39-12,-11-12-316 17,-20-10-1148-17</inkml:trace>
    </iact:actionData>
  </iact:action>
  <iact:action type="add" startTime="121872">
    <iact:property name="dataType"/>
    <iact:actionData xml:id="d71">
      <inkml:trace xmlns:inkml="http://www.w3.org/2003/InkML" xml:id="stk71" contextRef="#ctx0" brushRef="#br0">9426 11142 1185 0,'0'0'764'17,"0"0"-251"-17,0 0-36 13,0 0-170-13,0 0-69 16,-13-94-67-16,13 89-48 14,0 5 2-14,0 0-82 16,0 8-11-16,9 39 14 22,6 21-26-22,-6 16 32 0,2 16-52 8,-11-2 0 14,0 2 0-22,0-10 0 0,0-19 0 15,0-21 0-15,0-15 0 18,0-18 0-18,0-17 0 13,0 0 0-13,0-9 0 15,0-38 0-15,4-20 0 16,-4-18 0-16,5-12 0 14,-5-6 0-14,4-3 0 15,-4 8 0-15,4 9 0 14,5 22 0-14,0 12 0 16,6 18 0-16,11 6 0 14,1 6 0-14,8 8 0 17,4 0 0-17,2 5 0 21,10 3 0-21,-1 5 0 0,-9 4-8 14,-1 0-113-14,-10 0-121 16,-14 9-110-16,-16 36-350 14,-5-2-2-14,-36-1-644 0</inkml:trace>
    </iact:actionData>
  </iact:action>
  <iact:action type="add" startTime="122309">
    <iact:property name="dataType"/>
    <iact:actionData xml:id="d72">
      <inkml:trace xmlns:inkml="http://www.w3.org/2003/InkML" xml:id="stk72" contextRef="#ctx0" brushRef="#br0">9385 11441 1081 0,'0'0'714'22,"0"0"-383"-22,0 0 61 0,0 0 67 7,0 0-313 16,0 0-3-23,0 0-52 0,290-53-36 15,-228 36-26-15,-8 0-22 14,-4 6-14-14,-4 9-56 16,7-4-234-16,-14 6-376 10,-13-2-492-10</inkml:trace>
    </iact:actionData>
  </iact:action>
  <iact:action type="add" startTime="122588">
    <iact:property name="dataType"/>
    <iact:actionData xml:id="d73">
      <inkml:trace xmlns:inkml="http://www.w3.org/2003/InkML" xml:id="stk73" contextRef="#ctx0" brushRef="#br0">10530 10916 1617 0,'0'0'745'20,"0"0"-242"-20,0 0-177 0,0 0-91 16,0 0-99-16,0 0 13 15,0 0-49-15,-68 170-56 15,53-87 25-15,-7 7-38 15,13 5-5-15,5-8-8 15,0-5-12-15,4-10 3 14,0-22-9-14,0-12-27 16,0-12 25-16,0-18-94 22,0-8-66-22,0 0-3 0,0-38-57 8,0-17-122 14,0-16-140-22,0-14 134 0,0-2 98 9,0 3 129 12,4 8 123-21,0 12 9 0,-4 17 181 13,5 14 155-13,-5 7 26 17,4 6-43-17,9 2-45 14,-2 6-101-14,2-5-29 16,16 0-40-16,-1 4-49 14,18-4-19-14,-2 0-45 16,4 10 1-16,0 2-1 14,-7 5 6-14,-8 0-7 16,-5 0 1-16,-12 25-16 23,-16 14-2-23,0 2-17 0,0 10-7 15,-35 4 35-15,-7 0-16 14,-8-4 23-14,2-8 1 16,9-6 7-16,10-9-2 14,14-18-6-14,8 1 0 16,7-11 19-16,0 0 11 14,0 0 18-14,20 0-19 16,15 0-10-16,13-11-10 14,13 3-9-14,0 8-12 16,1 0 5-16,-3 6 4 15,-16 24 1-15,-8 8-5 16,-13 9-16-16,-9 3 22 21,-13-3-19-21,0-1 14 0,-13-4 5 16,-26-4 2-16,-11-8 10 14,-5-9 20-14,-6-4 2 16,4-9 6-15,11-4-31 12,7-4-7-13,21 0-2 16,9-4-27-16,9-42-149 14,35 4-180-14,14-1-582 0</inkml:trace>
    </iact:actionData>
  </iact:action>
  <iact:action type="add" startTime="123952">
    <iact:property name="dataType"/>
    <iact:actionData xml:id="d74">
      <inkml:trace xmlns:inkml="http://www.w3.org/2003/InkML" xml:id="stk74" contextRef="#ctx0" brushRef="#br0">11778 11494 1167 0,'0'0'357'16,"0"0"-25"-16,0 0 43 14,0 0-49-14,0 0-23 16,0 0-55-16,0 0-19 14,-15-15 3-14,15 15-80 16,0 0-50-16,0 0-24 15,0 0-68-15,0-2 29 15,45 2-39-15,12-5 14 15,22-4 4-15,19-6-17 16,5 5-1-16,0-2 1 20,-3-4-1-20,-10 6-9 0,-20-2-40 14,-18-3-52-14,-17 13 67 18,-19-7-4-18,-6 1 38 13,-10-3-10-13,0 1 20 16,0-14-9-16,-19 4-1 14,-10-10 0-14,-8-4 1 16,-4 4 1-16,4 1 17 13,-7-1 31-13,18 9-28 17,-5 4 32-17,18 8-19 22,4 1-26-22,5 4 57 0,4 4-44 8,0 0-5 14,0 0-8-22,6 0 0 0,29 0-9 16,-2 16 0-16,9 6 0 15,-1 11-6-15,1 2 6 15,-12 7 0-15,1 4 3 14,-20 7 6-14,-11-4-2 16,0 4-7-16,0 0-6 14,-29-5 0-14,-8-1 12 17,0-9-12-17,0-5-19 13,13-11-101-13,4-13-322 16,16-6-383-16</inkml:trace>
    </iact:actionData>
  </iact:action>
  <iact:action type="add" startTime="125086">
    <iact:property name="dataType"/>
    <iact:actionData xml:id="d75">
      <inkml:trace xmlns:inkml="http://www.w3.org/2003/InkML" xml:id="stk75" contextRef="#ctx0" brushRef="#br0">13139 11131 1023 0,'0'0'594'22,"0"0"-265"-22,0 0 47 0,0 0 2 17,0 0-82-17,0 0-57 13,0 0-23-13,40-97-35 17,-40 97-59-16,0 14-77 11,-5 31-14-12,-10 19 14 16,-5 12-4-16,5 9-1 14,9-3-40-14,1-5 1 16,1-15-3-16,-1-10 7 22,5-19-5-22,0-12 0 0,-6-16 1 8,6-5 18 14,-11 0-13-22,2-9 5 0,0-29 5 14,-1-17-16-14,3-14 9 16,7-7 1-16,0-9-9 14,0-3 11-14,0-6-12 17,17 9 0-17,12 18-9 14,-3 12 5-14,3 25 4 17,-1 18 0-17,5 12-2 13,6 0-5-13,-6 12-2 15,0 22-12-15,-9 8-9 17,-5 1-29-17,-8-1 11 13,-6 0 2-13,-5 1-5 16,0-8 43-16,-11-3-7 15,-13-7 15-15,0-3-1 23,6-10-7-23,7 3 8 0,7-12 5 15,4-3-4-15,0 0-2 12,0 0 1-12,28 0 0 19,14 0-2-19,15 0-7 12,-1 6 0-12,1 8-18 16,0 10-19-16,-9 5 17 14,-17 9-14-14,-12 0 1 16,-12 3 27-16,-7 7-4 15,-7 2 19-15,-43-3 12 15,-24 0 35-15,-18-6 50 21,-11 2-31-21,-12-9-27 0,16-9-6 17,10-7-33-17,27-15 1 15,36-3-1-15,44-41-46 17,52-27-184-17,19 0-625 0</inkml:trace>
    </iact:actionData>
  </iact:action>
  <iact:action type="add" startTime="125806">
    <iact:property name="dataType"/>
    <iact:actionData xml:id="d76">
      <inkml:trace xmlns:inkml="http://www.w3.org/2003/InkML" xml:id="stk76" contextRef="#ctx0" brushRef="#br0">13911 11039 1709 0,'0'0'671'1,"0"0"-347"15,0 0-51-16,0 0-98 21,0 0-122-21,0 0-47 0,273-106-6 17,-205 89-14-17,-11 5-186 13,-7-2-273-13,-17 6-153 10,-16 4-324-10</inkml:trace>
    </iact:actionData>
  </iact:action>
  <iact:action type="add" startTime="125965">
    <iact:property name="dataType"/>
    <iact:actionData xml:id="d77">
      <inkml:trace xmlns:inkml="http://www.w3.org/2003/InkML" xml:id="stk77" contextRef="#ctx0" brushRef="#br0">13968 10937 916 0,'0'0'795'0,"0"0"-234"15,0 0-201-15,0 0 5 14,0 0-132-14,0 0-53 17,0 0 13-17,-46 220-56 14,46-158-65-14,0-1 22 21,0 0-58-21,4-2-12 0,18-3-4 16,-2-6-11-16,8-3 2 15,3-14-11-14,-1-4 0 13,5-11-3-14,2-6 4 15,5-12-2-15,10 0-30 16,7-7-143-16,38-57-94 14,-17 6-301-14,-10 1-297 0</inkml:trace>
    </iact:actionData>
  </iact:action>
  <iact:action type="add" startTime="126264">
    <iact:property name="dataType"/>
    <iact:actionData xml:id="d78">
      <inkml:trace xmlns:inkml="http://www.w3.org/2003/InkML" xml:id="stk78" contextRef="#ctx0" brushRef="#br0">14110 11418 1778 0,'0'0'675'1,"0"0"-296"14,0 0-67-15,0 0-145 14,0 0-102-14,0 0-65 17,304-91-237-17,-208 53-525 13,-4 6-703-13</inkml:trace>
    </iact:actionData>
  </iact:action>
  <iact:action type="add" startTime="126438">
    <iact:property name="dataType"/>
    <iact:actionData xml:id="d79">
      <inkml:trace xmlns:inkml="http://www.w3.org/2003/InkML" xml:id="stk79" contextRef="#ctx0" brushRef="#br0">14949 11237 77 0,'0'0'1779'1,"0"0"-1194"-1,0 0-304 14,0 0 56-14,0 0-185 15,0 0-80-15,0 0-32 13,319-7-28-13,-234-2-12 17,11 7-82-17,-12-7-147 15,-4-2-84-15,-14-1-33 15,-20 5 45-15,-18-7 45 15,-12 1 139-15,-16 2 117 18,0-7 54-18,0 1 41 12,-29-4 138-12,-1-1 6 16,-5 1 20-16,8 0 26 21,-3 4-37-21,4 0 5 0,4 4-46 14,13 5-54-13,5 4-18 14,4 4-84-15,0 0-15 14,0 0-16-14,19 4-13 17,14 25 1-17,6 1-8 14,1 4-18-14,3 4 4 16,-10 6 5-16,-11-3-3 14,-7 1 2-14,-15 4 10 15,0 1 0-15,-4 0 0 14,-35-2-14-14,4-7 1 17,-5 0-37-17,14-14-134 15,4-18-180-15,22-6-548 0</inkml:trace>
    </iact:actionData>
  </iact:action>
  <iact:action type="add" startTime="126904">
    <iact:property name="dataType"/>
    <iact:actionData xml:id="d80">
      <inkml:trace xmlns:inkml="http://www.w3.org/2003/InkML" xml:id="stk80" contextRef="#ctx0" brushRef="#br0">16435 10743 1480 0,'0'0'658'16,"0"0"-346"-16,0 0 57 12,0 0-74-12,271-26-168 16,-186 26-46-16,-6 0-32 15,0 0-31-15,-18 0-18 24,-22 0-36-24,-12 0-146 0,-27 0-182 13,0 0-265-13,-35 0-308 0</inkml:trace>
    </iact:actionData>
  </iact:action>
  <iact:action type="add" startTime="127070">
    <iact:property name="dataType"/>
    <iact:actionData xml:id="d81">
      <inkml:trace xmlns:inkml="http://www.w3.org/2003/InkML" xml:id="stk81" contextRef="#ctx0" brushRef="#br0">16597 10717 1136 0,'0'0'767'20,"0"0"-204"-20,0 0-64 0,0 0-237 17,0 0-106-17,0 0 25 14,0 0-49-14,-90 128-36 16,90-74-31-16,0 5-32 15,0 9 9-15,5-1-42 15,1 6 0-15,-6-6 3 21,0-3 5-20,0-7-8-1,9-11 1 8,4-8 1 14,15-8 10-22,16-13-12 0,13-16-2 13,24-1-5-13,6 0-106 16,7-18-119-16,-2-16-107 14,-9-19-274-14,-22 13-31 17,-28 2-217-17</inkml:trace>
    </iact:actionData>
  </iact:action>
  <iact:action type="add" startTime="127378">
    <iact:property name="dataType"/>
    <iact:actionData xml:id="d82">
      <inkml:trace xmlns:inkml="http://www.w3.org/2003/InkML" xml:id="stk82" contextRef="#ctx0" brushRef="#br0">16632 11199 1733 0,'0'0'643'8,"0"0"-277"13,0 0-133-21,0 0-150 0,238-63-83 14,-83 29-26-13,-26 9-290 10,-22-1-575-11</inkml:trace>
    </iact:actionData>
  </iact:action>
  <iact:action type="add" startTime="127550">
    <iact:property name="dataType"/>
    <iact:actionData xml:id="d83">
      <inkml:trace xmlns:inkml="http://www.w3.org/2003/InkML" xml:id="stk83" contextRef="#ctx0" brushRef="#br0">17797 10790 2070 0,'0'0'773'15,"0"0"-529"-15,0 0-58 6,0 0-107 19,0 0-58-25,0 0-18 0,0 0-3 13,61 55-11-13,-52-48-35 17,-5-7-27-17,-2 0 44 13,5 0 0-13,-7 0 29 17,0-12 17-17,0-9-16 14,-18-5 33-14,-25 9-8 15,-10 5 1-15,-8 8 44 14,-11 4 10-14,2 0 53 16,4 42-2-16,5 13-45 14,20 13 0-14,12 12-39 16,23 4-36-16,6 1 39 22,19-9-42-22,38-8 1 0,17-13-10 9,18-19 0 12,11-24-46-21,0-12-110 0,-5 0-128 16,11-56-60-16,-28 0-420 9,-31-3-272-9</inkml:trace>
    </iact:actionData>
  </iact:action>
  <iact:action type="add" startTime="127941">
    <iact:property name="dataType"/>
    <iact:actionData xml:id="d84">
      <inkml:trace xmlns:inkml="http://www.w3.org/2003/InkML" xml:id="stk84" contextRef="#ctx0" brushRef="#br0">18066 10511 1134 0,'0'0'1055'14,"0"0"-472"-14,0 0-301 8,0 0 49 14,0 0-131-21,242 152-65-1,-170-81-3 14,-11 14-86-14,-21 4-29 15,-14 8-4-15,-26-4 1 14,0 4-28-14,-35-3-64 16,-31-4-192-16,-65 17-55 15,13-19-326-15,5-24-277 0</inkml:trace>
    </iact:actionData>
  </iact:action>
  <iact:action type="add" startTime="129560">
    <iact:property name="dataType"/>
    <iact:actionData xml:id="d85">
      <inkml:trace xmlns:inkml="http://www.w3.org/2003/InkML" xml:id="stk85" contextRef="#ctx0" brushRef="#br0">10123 12505 1493 0,'0'0'625'18,"0"0"-337"-18,0 0 192 13,0 0-167-13,0 0-152 16,0 0-47-16,0 0 39 14,-150 136-37-14,117-50-11 16,0 9-29-16,9 11-41 15,7-1 34-15,8 3-51 15,9-14-5-15,0-9-5 15,41-18 7-15,10-13-16 15,16-16 1-15,-1-15-66 21,4-11-30-21,6-12-241 0,-25-4-332 11,-12-30-348-11</inkml:trace>
    </iact:actionData>
  </iact:action>
  <iact:action type="add" startTime="129871">
    <iact:property name="dataType"/>
    <iact:actionData xml:id="d86">
      <inkml:trace xmlns:inkml="http://www.w3.org/2003/InkML" xml:id="stk86" contextRef="#ctx0" brushRef="#br0">11022 12476 1702 0,'0'0'728'14,"0"0"-263"-14,0 0-95 21,0 0-43-21,0 0-180 0,0 0-62 10,0 0-32 11,-27 22 31-21,27 32-44 0,0 13-26 15,0 9 67-15,0 6-81 15,0-3 0-15,0 0 0 14,0-10 0-14,5-3 0 16,6-12-12-16,0-16-99 14,-3-12-21-14,-1-17-161 16,17-9-57-16,2-30-280 14,-4-16-186-14</inkml:trace>
    </iact:actionData>
  </iact:action>
  <iact:action type="add" startTime="130119">
    <iact:property name="dataType"/>
    <iact:actionData xml:id="d87">
      <inkml:trace xmlns:inkml="http://www.w3.org/2003/InkML" xml:id="stk87" contextRef="#ctx0" brushRef="#br0">11400 12560 1144 0,'0'0'1085'20,"0"0"-474"-20,0 0-253 0,0 0-42 16,0 0-159-16,0 0-100 14,0 0 24-14,96-33-39 16,-48 33-41-16,2 0 38 13,-4 21-29-13,-2 12 5 17,-11 5-10-17,-3 9 1 15,-14 8-2-15,-1 9-4 15,-11 1-9-15,1 3 2 14,-5-7 7-14,0 1-6 16,0-8-65-16,0-11-83 22,0-10-64-22,0-20-104 0,0-5-238 16,-18-8-107-16</inkml:trace>
    </iact:actionData>
  </iact:action>
  <iact:action type="add" startTime="130388">
    <iact:property name="dataType"/>
    <iact:actionData xml:id="d88">
      <inkml:trace xmlns:inkml="http://www.w3.org/2003/InkML" xml:id="stk88" contextRef="#ctx0" brushRef="#br0">11561 13017 1709 0,'0'0'762'15,"0"0"-376"-15,0 0-20 14,0 0-171-14,0 0-149 16,0 0 1-16,0 0-47 14,317-164-3-14,-185 96-177 15,-30 13-416-15,-14 8-338 20</inkml:trace>
    </iact:actionData>
  </iact:action>
  <iact:action type="add" startTime="130545">
    <iact:property name="dataType"/>
    <iact:actionData xml:id="d89">
      <inkml:trace xmlns:inkml="http://www.w3.org/2003/InkML" xml:id="stk89" contextRef="#ctx0" brushRef="#br0">12401 12560 416 0,'0'0'1505'1,"0"0"-914"-1,0 0-117 13,0 0-185-13,0 0-87 16,0 0-46-16,0 0-5 14,-79 81-34-14,66-27-76 16,13 10-31-16,0-1 28 16,17-3-37-16,29-7 5 14,9-15-5-14,13-14-1 16,2-17 0-16,-5-7-25 22,-8 0 8-22,-15-27 17 0,-10-15 1 14,-10-5 13-14,-17-5 1 16,-5-7 9-16,0-2 12 14,0 2-36-14,-27 5 6 16,-5 3-17-16,-6 18 11 14,3 12-15-14,-4 12-54 16,-13 9-165-16,12 0-308 14,3 4-525-14</inkml:trace>
    </iact:actionData>
  </iact:action>
  <iact:action type="add" startTime="130892">
    <iact:property name="dataType"/>
    <iact:actionData xml:id="d90">
      <inkml:trace xmlns:inkml="http://www.w3.org/2003/InkML" xml:id="stk90" contextRef="#ctx0" brushRef="#br0">13002 12233 1996 0,'0'0'985'13,"0"0"-629"-13,0 0 17 17,0 0-128-17,0 0-104 13,242 116-141-13,-172-40 0 17,0 13 0-17,-11 13 0 14,-19 9 0-14,-12 6 0 15,-28 4 0-15,0 0 0 14,-57 2 0-14,-41-4-134 16,-79 20-218-16,11-33-496 28,19-26-955-28</inkml:trace>
    </iact:actionData>
  </iact:action>
  <iact:action type="add" startTime="132488">
    <iact:property name="dataType"/>
    <iact:actionData xml:id="d91">
      <inkml:trace xmlns:inkml="http://www.w3.org/2003/InkML" xml:id="stk91" contextRef="#ctx0" brushRef="#br0">19825 9522 916 0,'0'0'487'9,"0"0"-156"4,0 0 213-13,0 0-212 17,0 0 10-17,0 0-55 15,0 0-34-15,-24-9-38 14,24 9-79-14,0-5-35 17,0 5 2-17,4-4-54 22,44 4-49-22,18-8 0 0,34-1 0 8,12-8 0 14,1 5 0-22,-10 3-108 0,-26 5-161 13,-34 4-183-13,-43 0-206 17,-43 34-96-17,-29 0-123 0</inkml:trace>
    </iact:actionData>
  </iact:action>
  <iact:action type="add" startTime="132720">
    <iact:property name="dataType"/>
    <iact:actionData xml:id="d92">
      <inkml:trace xmlns:inkml="http://www.w3.org/2003/InkML" xml:id="stk92" contextRef="#ctx0" brushRef="#br0">19895 9848 1220 0,'0'0'567'8,"0"0"-179"-7,0 0 155 15,0 0-255-16,0 0-51 22,0 0-85-22,284 26-62 0,-153-38-58 8,22-14-32 15,55-24-134-23,-36 6-596 0,-30 3-642 0</inkml:trace>
    </iact:actionData>
  </iact:action>
  <iact:action type="add" startTime="132904">
    <iact:property name="dataType"/>
    <iact:actionData xml:id="d93">
      <inkml:trace xmlns:inkml="http://www.w3.org/2003/InkML" xml:id="stk93" contextRef="#ctx0" brushRef="#br0">21554 9184 139 0,'0'0'2096'13,"0"0"-1363"-13,0 0-269 16,0 0-147-16,0 0-169 15,0 0-53-15,0 0 9 15,21-102-104-15,-1 98 0 22,9 4 0-22,14 0 0 0,3 0 0 14,13 21 0-14,-2 17 0 17,-11 4 0-17,-13 8 0 16,-16 5 0-16,-12 9 0 13,-5 4 0-13,-22 3 0 18,-35 2 0-18,-13 0 0 12,-4-3 0-12,-1-4 0 17,5-11 0-17,22-8 0 13,13-18 0-13,16-17 0 16,19-3 0-16,0-9 0 14,8 0 0-14,45 0 0 16,21 0 0-16,22-9 0 22,16-12 0-22,6 1 0 0,-2 2 0 8,-20 5 0 13,-20-2 0-21,-19 14-38 1,-24-5 2 12,-20 6-46-13,-4 0-86 18,-9 0-66-18,6 0-108 13,-1 0-439-13,-1 0-467 0</inkml:trace>
    </iact:actionData>
  </iact:action>
  <iact:action type="add" startTime="133376">
    <iact:property name="dataType"/>
    <iact:actionData xml:id="d94">
      <inkml:trace xmlns:inkml="http://www.w3.org/2003/InkML" xml:id="stk94" contextRef="#ctx0" brushRef="#br0">22981 8888 1655 0,'0'0'699'0,"0"0"-199"14,0 0-143-14,0 0-108 15,0 0-98-15,0 0-10 16,0 0-36-16,-131 84-6 14,89-9-28-14,3 10-32 18,17 12-9-18,7 1-30 12,15 0 0-12,0-1 0 16,24-9 0-16,28-6 0 15,9-16 0-15,16-9-24 16,1-24-5-16,5-19-44 14,5-14 19-14,-12 0 28 16,-19-17 4-16,-17-25 22 21,-14-11 1-21,-26-2 11 0,0-4 67 9,-13 4-43 12,-35 4-1-21,-14 13-10 0,-10 12-16 16,0 23-9-16,7 3 0 14,6 7-36-14,13 36-43 17,30 12-371-17,16-9-378 13,0-12-1136-13</inkml:trace>
    </iact:actionData>
  </iact:action>
  <iact:action type="add" startTime="133781">
    <iact:property name="dataType"/>
    <iact:actionData xml:id="d95">
      <inkml:trace xmlns:inkml="http://www.w3.org/2003/InkML" xml:id="stk95" contextRef="#ctx0" brushRef="#br0">23894 9251 1987 0,'0'0'736'1,"0"0"-274"11,0 0-196-12,0 0-155 17,0 0-36-17,0 0 2 13,0 0-11-13,0 190-14 16,0-114-51-16,0-4 19 14,7-4-20-14,34-7 0 17,16-23 2-17,9-14-2 14,10-24 0-14,3 0 14 17,-7-9-13-17,-17-31 38 22,-12-10-1-22,-19-4 16 0,-15-5 41 15,-9-1-95-15,-4-3 0 14,-42 0 0-14,-20 8 0 16,-17 12 0-16,-57 23 0 14,22 15-290-14,7 5-939 0</inkml:trace>
    </iact:actionData>
  </iact:action>
  <iact:action type="add" startTime="139750">
    <iact:property name="dataType"/>
    <iact:actionData xml:id="d96">
      <inkml:trace xmlns:inkml="http://www.w3.org/2003/InkML" xml:id="stk96" contextRef="#ctx0" brushRef="#br0">3991 2750 1235 0,'0'0'508'16,"0"0"-341"-16,0 0 91 15,0 0-22-15,0 0-94 16,0 0-65-16,0 0 50 13,0 0 13-13,-11 0-28 17,7 0 11-17,-5 0-15 13,-6 0-18-13,-7 0 25 17,-13 0-49-17,-16-9-45 15,-21 4-8-15,-17 2-13 15,-14 3 9-15,-13 0-9 15,-11 0 1-15,-12 0 2 15,3 0-3-15,-2 0 0 22,3 0 11-22,2 12-4 0,6-3-6 9,-9-1-1 12,-1 1-18-21,-8 3 7 0,-12 2 5 16,2 2 0-16,6-3 5 14,18-4 2-14,15 3-2 16,38-8 1-16,25 4 0 14,20-8 0-14,18 5 0 17,6-5 0-17,-6 8-1 14,-7 0-5-14,-6 6 6 16,-12 2-6-16,-1 10 1 13,-1-6 5-13,10 10 0 16,3-1-1-16,9 10 1 14,14 7-12-14,-1 18 12 16,7 18-1-16,0 12-5 22,0 15 6-22,18 5 0 0,2 9 1 14,4 4 17-14,-7 4-9 16,7 5 24-16,2 5-7 14,-6 3-25-14,4 3 34 16,2 5-25-16,-4 1 5 17,2 0 6-17,-4 5-13 14,-7-6 10-14,-4-5-18 14,-9-3 6-14,0-6 3 16,0-8-2-16,0-2 10 14,0-10 8-14,0-9-16 15,-5 2 7-15,1-10-16 16,-7 3 0-16,4-5 0 14,3 0 0-14,0-1 0 22,4-6 8-22,0 2-8 0,0-10 6 17,0 0-6-17,0-3 0 13,0 1-1-13,0-5 1 16,0-1 0-16,-7 0 6 14,7-8-6-14,0-1 4 16,-6-4-4-16,6-3-7 13,0-1 7-13,0-5 0 17,0 1 1-17,-5-4 7 15,5 6-7-15,-4-10 5 14,-1 4-6-14,-3-2-6 23,1-1 5-23,-2-2 1 0,7-8-1 7,2-8 1 16,-4-4 0-23,4-18 0 0,0-4-6 16,0-4-66-16,0 0 21 13,15 0-40-13,42-42-59 17,-2-5-408-17,-1 1-1487 0</inkml:trace>
    </iact:actionData>
  </iact:action>
  <iact:action type="add" startTime="141291">
    <iact:property name="dataType"/>
    <iact:actionData xml:id="d97">
      <inkml:trace xmlns:inkml="http://www.w3.org/2003/InkML" xml:id="stk97" contextRef="#ctx0" brushRef="#br0">894 8383 960 0,'0'0'278'22,"0"0"0"-22,0 0-57 0,0 0-49 16,0 0-58-16,0 0-11 14,0 0 18-14,85-68 6 16,-52 51-31-16,4 5-1 14,11-11 4-14,13 7-25 16,14-1 8-16,17 4-12 14,10-3-23-14,12 1-11 16,13 4-21-16,4-8 4 14,7 5-1-14,1-1 7 16,8-2 38-16,1 2 2 14,-3-2 14-14,5-3 3 17,8 2-25-17,4-1-6 22,8 2-15-22,7 0-16 0,0 5 8 8,2 3-14 13,1 0-1-21,-3 1 25 0,-7 4 1 14,-4-4 16-14,-11-1 16 16,0 0-26-16,5 1 3 15,0-5-18-15,14 0-8 16,10 1 2-16,10-6-24 13,3 2 13-13,6 3-13 17,5 1 2-17,-7-1-2 13,-2 5 0-13,-2-6 0 17,2 7-1-17,-3-7 0 15,3 6 0-14,0 4 1 21,0-5 0-22,-9 6 3 0,0 3-3 7,-6 0 0 16,-9 0-1-23,-7 0 1 0,-2 0 0 13,-6 0 0-13,-5 0 1 16,0 0 9-16,7 3-10 14,6 6 0-14,2 3-1 16,12 6-4-15,-7-1 4 12,4 4 1-13,-4 4-1 17,-9-4-1-17,-2-3 2 13,-14-2 0-13,-3-3-1 16,-3-9-31-16,-17-4-67 15,8 0-183-15,-32-17-476 15,-33-13-1220-15</inkml:trace>
    </iact:actionData>
  </iact:action>
  <iact:action type="add" startTime="142613">
    <iact:property name="dataType"/>
    <iact:actionData xml:id="d98">
      <inkml:trace xmlns:inkml="http://www.w3.org/2003/InkML" xml:id="stk98" contextRef="#ctx0" brushRef="#br0">11664 8134 599 0,'0'0'862'14,"0"0"-645"-14,0 0 26 8,0 0 56 14,0 0-91-22,0 0-73 0,0 0 20 16,-28 0 9-16,56 0 2 14,25 0-4-14,17 0-45 16,28 0-8-16,27 0-12 14,10 0-28-14,25 0-18 16,19-7 2-16,59-10-11 14,61 2 7-14,97-8-19 16,43 8-15-16,7-2 15 14,-22 2-18-14,-37 3 14 17,-20-5 4-17,-17-1 4 13,-25-3 7-13,-14 1-14 15,-14-1-17-15,-15 3 14 16,-9 1-15-16,-8 9 2 21,-8-1-11-21,8 0 0 0,6 6 0 16,4-6 0-16,3 1 0 14,6-1-8-14,-4 0 9 16,-5-3-1-16,-2-5 4 15,-4-4-4-15,-5 0-1 15,-41 4-22-15,-35-4-5 14,-43 4 20-14,1 0-23 16,57-8 14-16,64-1 5 14,67-7-6-13,5-1 11 15,-64 8-14-16,-63 5-5 14,0 0 16-14,-28 4-8 16,-5 1 17-16,29-10 1 21,-38 6 2-21,29-2 10 0,20-10-12 17,4 3-1-17,2-3 1 14,-5-6-19-14,8 0-7 16,-7 0-13-16,-3 0 5 13,-8 2 11-13,-11-2-8 16,-7 3 10-16,-15 2 20 14,-11-1-14-14,-6 4 15 16,-7 1 0-16,-7 3 0 14,-6 5 1-14,-2 4-1 16,-7 1-11-16,-4 2 4 14,-14 2-34-14,-8 4 2 16,-17-5 2-16,-16 1 11 22,-15-2 26-22,-23 2-9 0,-18-7 9 17,-16 0-2-17,-5-28-143 13,-36 7-361-13,-12 1-677 0</inkml:trace>
    </iact:actionData>
  </iact:action>
  <iact:action type="add" startTime="143497">
    <iact:property name="dataType"/>
    <iact:actionData xml:id="d99">
      <inkml:trace xmlns:inkml="http://www.w3.org/2003/InkML" xml:id="stk99" contextRef="#ctx0" brushRef="#br0">27076 2703 1358 0,'0'0'352'0,"0"0"-33"16,0 0 74-16,0 0-105 14,0 0-122-14,0 0-93 16,0 0-37-16,-6 42 20 14,6 43 17-14,0 25 3 16,0 59-10-16,0 62-13 16,28 56 14-16,1 13-12 14,-1-6 2-14,0-32 2 17,-4-25-37-17,3-1 16 21,-8-5-17-20,5-37-20-1,-8-33 21 14,-5-32-21-14,-7-15 0 15,0 25-1-15,-4 13-9 14,0 13 8-14,0-13-5 16,0-12-3-16,0-19-3 14,0-24 9-14,0-17-91 16,0-16-41-16,0-31-150 15,0-16-395-15,-19-17-1476 0</inkml:trace>
    </iact:actionData>
  </iact:action>
  <iact:action type="add" startTime="144601">
    <iact:property name="dataType"/>
    <iact:actionData xml:id="d100">
      <inkml:trace xmlns:inkml="http://www.w3.org/2003/InkML" xml:id="stk100" contextRef="#ctx0" brushRef="#br0">3772 2851 1007 0,'0'0'199'24,"0"0"-122"-24,0 0 158 0,0 0-81 14,0 0-88-14,0 0-2 17,0 0 12-17,0 0 27 14,11 0 16-14,5 0-19 16,1 0 6-16,11 0 20 13,5 0-19-13,15 5 20 16,14-2-29-16,14-3-31 14,20 0 20-14,18 0-24 17,21 0-14-17,21 0-6 21,14 0-8-21,9 0 2 0,16 0-11 9,6 0-17 12,11 0 25-21,0 0-23 0,8 0 5 9,38 0 8 12,31 0-12-21,47-3 18 0,10 3-2 14,-34-5 4-14,-23-4 26 16,-31 2-26-16,2-7 10 14,4 6 1-14,-2-1 4 16,12 2 2-16,5 2-31 14,1 5-7-14,0 0 6 16,4 0-16-16,4 0 4 15,-8 0 4-15,4 0-9 15,-4-4 9-15,-46-4-9 22,-42-6 0-22,-43 10 6 0,-7-4-6 16,15-1 9-16,31 0 10 15,24 2 4-15,7-1 10 15,36-1-21-15,34 4-5 14,45 5-1-14,12-4-6 16,-32 4 0-15,-23-5 1 13,-37 2 0-14,-8-1 10 16,10-5-11-16,2 1-1 13,2-6 0-13,-6-2-6 16,1-5 7-16,-5-2 7 14,-43 8-6-14,-32 1 12 16,-40 5-13-16,-8 7-8 22,24-7 7-22,28 5-6 0,33-3 7 16,0 6 0-16,5-5 0 14,6 3 2-14,-1-6-2 16,-3 1-1-16,4-4 1 14,-2-3-17-14,-1 0-1 16,-8-2 3-16,-2-3 5 14,-15 10 1-14,-10-4 7 17,-10 0 2-17,-4 7-1 14,-14-4-8-14,7 2 9 15,-11-6 0-15,2 1 1 15,0-5 6-15,1-7-7 15,10 5 0-14,-2-4-1 13,6 4-8-14,-6 0 9 15,6 4 0-15,-10 8-16 22,-9 1 10-22,-5 4 3 0,-10-1 3 14,-14 1-6-14,-4-1 9 17,-6 2-3-17,-12-6 0 13,3 5 0-13,-7-4 6 16,0 3 4-16,0-4-2 15,0 2 2-15,3-2-4 15,6-4-2-15,2 4-4 16,4 2 0-16,3-2 3 15,6 1-3-15,-8-1 0 16,-5 0-6-16,0 1 11 14,-11-1-6-14,4 5 1 15,-8-4 0-15,7 4 5 22,-12-4 1-22,-4 3 3 0,4-4 0 14,-6 0-2-14,-4 6-4 16,4-6-3-16,-5 5 1 13,1 0 7-13,-7 4-8 17,-3 0 0-17,-1 0 3 13,-5 0 7-13,0 0-11 16,-6 0 1-16,2-4 0 14,-3 4 2-14,-1-5-1 18,-3 1-1-18,-15-1 21 13,2 2-20-13,-8-1 26 25,1-1-27-25,-4 1 6 0,-1-1 4 13,3 2-10-13,-6-2 0 9,0 5 16 12,-9-4-10-21,-5 0 39 0,-3 4-16 16,-5 0-29-16,0 0 42 15,0 0-36-15,0 0 0 16,0 0-6-16,0 0 1 13,0 0-2-13,0 0-25 17,-13 0-44-17,-7 0 53 13,-13 16-82-13,-43-2-148 17,4-2-458-17,-7-12-1331 0</inkml:trace>
    </iact:actionData>
  </iact:action>
  <iact:action type="add" startTime="147118">
    <iact:property name="dataType"/>
    <iact:actionData xml:id="d101">
      <inkml:trace xmlns:inkml="http://www.w3.org/2003/InkML" xml:id="stk101" contextRef="#ctx0" brushRef="#br0">26572 1853 713 0,'0'0'295'22,"0"0"-59"-22,0 0 28 0,0 0-98 15,0 0-61-15,0 0 9 14,113-115 31-14,-100 100-41 16,5 12 22-16,-7-8-11 14,8 10-30-14,3 1-2 15,2 0-12-15,9 0-27 15,0 0 9-15,0 0-18 16,2 0-6-16,-9 0 7 15,4 1-3-15,-8 19 19 21,-2-2 20-21,-5 12-9 0,-4 8 21 16,-4 7-18-16,-7 14-2 14,0 4 5-14,0 10-26 17,0 3 10-17,0 4-22 14,0-1-7-14,0 11 17 15,0 5-8-15,0 1 27 14,-5 2-14-14,5 8-28 16,0-1 21-16,0 6-28 16,0-2-10-16,0 2 13 14,9 1-8-14,6-12-5 16,-2-1-1-16,-4-16 0 14,9-2 4-14,-16-18-4 16,2-4 0-15,1-7 0 21,-5-6 6-22,4-4-7 0,-4-8 1 13,0 0 0-13,0 0-15 16,11-4-100-16,-2-10-257 10,-1-11-700-10</inkml:trace>
    </iact:actionData>
  </iact:action>
  <iact:action type="add" startTime="147658">
    <iact:property name="dataType"/>
    <iact:actionData xml:id="d102">
      <inkml:trace xmlns:inkml="http://www.w3.org/2003/InkML" xml:id="stk102" contextRef="#ctx0" brushRef="#br0">27378 4389 1923 0,'0'0'356'0,"0"0"-226"15,0 0-130-15,0 0-807 0</inkml:trace>
    </iact:actionData>
  </iact:action>
  <iact:action type="add" startTime="155318">
    <iact:property name="dataType"/>
    <iact:actionData xml:id="d103">
      <inkml:trace xmlns:inkml="http://www.w3.org/2003/InkML" xml:id="stk103" contextRef="#ctx0" brushRef="#br0">5652 2316 1542 0,'0'0'543'8,"0"0"-262"8,0 0 247-16,0 0-256 14,0 0-85-14,0 0-80 16,-50-46-55-16,50 46-8 15,28 34 40-15,14 21-9 16,14 20 0-16,1 15-20 13,4 13-31-13,-8-1 17 18,-5-1-35-18,-7-13-5 21,-8-15 8-21,-4-14-1 0,-5-21-7 7,-7-17 0 16,12-13 0-23,3-8 36 0,30-8-13 16,36-51 13-16,72-55 24 14,84-68-61-14,91-70 0 16,20-22 0-16,-61 37 0 14,-81 61 0-14,-109 81 0 16,-36 28 0-16,-8 10 0 14,-15 11 0-14,-16 11 0 16,-26 23 0-16,-4 7 0 14,-9 5 0-14,0 0 0 16,4 0 0-16,5 0 0 22,9 11 0-22,-1 4 0 0,16 8 0 8,6-4 0 14,11 19-81-22,-1-2-251 0,-21-6-562 0</inkml:trace>
    </iact:actionData>
  </iact:action>
</iact:actions>
</file>

<file path=ppt/ink/inkAction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3-09-27T03:25:49.53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4263">
    <iact:property name="dataType"/>
    <iact:actionData xml:id="d0">
      <inkml:trace xmlns:inkml="http://www.w3.org/2003/InkML" xml:id="stk0" contextRef="#ctx0" brushRef="#br0">3139 7379 1741 0,'0'0'908'14,"0"0"-440"-14,0 0-154 16,0 0-41-16,0 0-181 17,0 0-62-17,-20-18 10 14,20 74-19-14,9 20 32 15,12 12-17-15,-5 1-27 15,-1-1 34-15,-2-7-42 16,-2-13 0-16,0-18 4 13,-11-11 8-13,4-19-14 17,-4-7 1-17,0-13 0 21,0 0 12-21,0-16-6 1,-15-33 0 7,-13-25-6 13,1-20-9-21,1-15 8 0,2-5-5 15,7 0 0-15,8 16 0 15,-2 22 7-15,11 23-1 14,0 24 1-14,0 17 10 16,0 3-20-16,26 9 9 14,9 0-12-14,7 0 0 17,12 16 12-17,-5 25-3 13,-15 8-3-12,1 12-26 14,-24 7 20-15,-6-1-30 22,-5-4-27-22,0-4 69 0,-7-12-16 9,-12-13 16 12,-1-13-8-21,5-9 16 0,6-7-9 17,9-5 1-17,-2 0 0 14,2 0 56-14,0-5-7 16,0-11 7-16,11-1-14 13,24-4-36-13,15 4 12 18,11 3-18-18,15 11-15 13,-1 3 3-13,8 0 12 15,-15 21-9-15,-9 17 7 15,-18 8-28-15,-12 1 30 16,-25 4-14-16,-4-1 8 22,-4 2 5-22,-49-6 2 0,-8-4 6 9,-16-9 14 13,1-5-14-22,-3-18 13 0,9-10-20 15,16 0-28-15,3 0 8 15,19-38-211-15,14 1-576 15,12-1-1775-15</inkml:trace>
    </iact:actionData>
  </iact:action>
  <iact:action type="add" startTime="5031">
    <iact:property name="dataType"/>
    <iact:actionData xml:id="d1">
      <inkml:trace xmlns:inkml="http://www.w3.org/2003/InkML" xml:id="stk1" contextRef="#ctx0" brushRef="#br0">3169 6645 1408 0,'0'0'624'13,"0"0"-317"-13,0 0 50 16,0 0-88-16,0 0-120 14,0 0 4-14,-266-104-32 16,191 149 11-16,-6 23-1 14,0 20-1-14,1 18-22 16,10 17-51-16,13 3-45 15,22 9 35-15,9 4-35 15,26 4 7-15,0 1 4 21,13-6-11-21,39 3 4 0,18-9-16 17,22-15 0-17,6-5-8 14,18-15 8-14,9-17 0 16,1-16-1-16,3-18 0 14,0-16 1-14,2-22-13 16,-4-8 2-16,-9 0 11 13,-8-46 0-13,-6-13 9 17,-18-17 13-17,-16-13-10 13,-14-4-12-13,-16-13 0 17,-23-8 0-17,-8-15 0 13,-9-3 0-13,0-3 0 17,-20-9 0-17,-21 5 0 23,-7 2 0-23,-18 23 0 0,-8 17 0 7,-24 25 0 16,-16 29 0-23,-76 43-29 0,32 0-295 8,19 30-683-8</inkml:trace>
    </iact:actionData>
  </iact:action>
  <iact:action type="add" startTime="5901">
    <iact:property name="dataType"/>
    <iact:actionData xml:id="d2">
      <inkml:trace xmlns:inkml="http://www.w3.org/2003/InkML" xml:id="stk2" contextRef="#ctx0" brushRef="#br0">4150 6966 1255 0,'0'0'707'15,"0"0"-218"-15,0 0-142 22,0 0-1-22,0 0-84 0,0 0-82 8,0 0 9 14,44-89-71-22,9 51-40 0,21-12-12 16,29-16-43-16,28-17 13 14,35-18-36-14,59-40 0 15,68-49 0-15,65-65 0 15,14-25 0-15,-12 5 0 16,-51 26 0-16,-82 70 0 14,-50 49 0-14,-48 34 0 16,-26 25 0-16,-3-5 0 14,-8 5 0-14,-3-2 0 15,-21 23 0-15,-22 12 0 15,-11 17 0-15,-13 3 0 16,-2 14 0-16,-12 0 0 22,-8 4 0-22,0 0-21 0,0 0-194 14,0 17-264-14,0 4-486 0</inkml:trace>
    </iact:actionData>
  </iact:action>
  <iact:action type="add" startTime="6306">
    <iact:property name="dataType"/>
    <iact:actionData xml:id="d3">
      <inkml:trace xmlns:inkml="http://www.w3.org/2003/InkML" xml:id="stk3" contextRef="#ctx0" brushRef="#br0">8202 3898 2074 0,'0'0'722'0,"0"0"-433"16,0 0-35-16,0 0-138 22,0 0-62-22,0 0-41 0,0 0 55 14,-107 202-26-14,59-90-35 15,-9 6 32-15,-4 5-38 15,9-9 0-15,6-20 5 17,15-27 6-17,14-29-14 13,12-25 3-13,5-13-1 16,0-21 81-16,13-47-33 14,22-22-12-14,0-19 15 16,11-17-25-16,-2-8 10 14,0-3-9-14,-1 6-27 16,-5 14 47-16,-12 29-32 14,-6 29 17-14,-5 33-32 16,-6 26 0-16,10 5 0 22,3 57 0-22,9 23 0 0,-1 26 0 16,12 9 0-16,-7 9 0 14,4 0 0-14,-4-16 0 16,2-7 0-16,-2-21-21 15,-6-26-108-15,-12-16 1 15,-8-26-116-15,-9-17-32 14,0-26-34-14,-26-24-360 13,-22-14-71-13</inkml:trace>
    </iact:actionData>
  </iact:action>
  <iact:action type="add" startTime="6734">
    <iact:property name="dataType"/>
    <iact:actionData xml:id="d4">
      <inkml:trace xmlns:inkml="http://www.w3.org/2003/InkML" xml:id="stk4" contextRef="#ctx0" brushRef="#br0">7929 4368 1716 0,'0'0'698'0,"0"0"-325"0,0 0-14 16,0 0-110-16,0 0-66 14,0 0-68-14,339 0-47 16,-217-42-68-16,1-8-59 14,-10-10-181-14,-34 7-440 11,-33 15-421-11</inkml:trace>
    </iact:actionData>
  </iact:action>
  <iact:action type="add" startTime="6952">
    <iact:property name="dataType"/>
    <iact:actionData xml:id="d5">
      <inkml:trace xmlns:inkml="http://www.w3.org/2003/InkML" xml:id="stk5" contextRef="#ctx0" brushRef="#br0">8095 3238 1480 0,'0'0'592'0,"0"0"-248"0,0 0 28 14,0 0-160-14,0 0-31 16,-308 49-35-16,225 35 0 14,-9 29 1-14,3 13-33 16,12 18-7-16,9 12-38 14,20 14-21-14,20 0 25 16,24 0-38-16,4-5-5 14,37-6-30-14,44-10 0 16,26-19 0-16,17-13 0 14,16-32 0-14,11-26 0 16,6-30 0-16,1-29 0 22,14 0 0-22,-3-47 0 0,-1-29 0 16,-13-16 0-16,-6-14 0 14,-25-14 0-14,-19-8 0 16,-26-2 0-16,-22-5 0 14,-27 0 0-14,-25 0 0 16,-5 3 0-16,-35 3 0 14,-35 11 0-14,-22 4 0 16,-24 3 0-16,-6 14 0 14,-5 12 0-14,-4 25 0 16,2 22 0-16,-37 38 0 14,26 7-54-14,24 30-768 0</inkml:trace>
    </iact:actionData>
  </iact:action>
  <iact:action type="add" startTime="8677">
    <iact:property name="dataType"/>
    <iact:actionData xml:id="d6">
      <inkml:trace xmlns:inkml="http://www.w3.org/2003/InkML" xml:id="stk6" contextRef="#ctx0" brushRef="#br0">9599 4588 1303 0,'0'0'206'8,"0"0"-19"8,0 0 175-16,0 0-155 14,0 0-92-14,0 0-41 17,0 0 50-17,-107-130-5 14,89 116 2-14,5 6 24 16,-2-1-63-16,0 6 21 13,6-1 4-13,5-1-49 17,-1 1-4-17,1 4-26 14,4 0-16-14,0-5 41 15,0 5-26-15,0 0 18 23,0 0 7-23,0 0-8 0,0 0 10 8,0 0-18 14,33 0-14-22,32 14 64 0,38 19-26 14,43 17 4-14,77 27-7 16,96 20-27-16,114 28 8 14,67 10-28-14,23 4 1 16,-7-3-11-16,-47-9 0 14,-7 0 0-14,-14-5 0 15,-40-7 0-15,-30-17 0 15,-43-13 0-15,-71-30-24 16,-71-17 22-16,-58-17-10 22,-21-4 12-22,4 0 6 0,2 4-4 8,-4-3 5 14,-18-2-7-22,-13 1 0 0,-2 0 2 16,-13-5-1-16,-8 5 11 15,-8-4-4-15,-8-5-8 15,-11 1 0-15,-13-1 0 14,-11-4 0-14,-7-4 0 16,-4 0 0-16,0 5 0 14,0-5 0-14,0 0 0 16,0 0 0-16,-4 0 0 14,-49 0-20-14,7 0-543 17,3 0-1221-17</inkml:trace>
    </iact:actionData>
  </iact:action>
  <iact:action type="add" startTime="9482">
    <iact:property name="dataType"/>
    <iact:actionData xml:id="d7">
      <inkml:trace xmlns:inkml="http://www.w3.org/2003/InkML" xml:id="stk7" contextRef="#ctx0" brushRef="#br0">17427 6329 1525 0,'0'0'518'0,"0"0"-200"14,0 0 192-14,0 0-319 16,0 0 22-16,0 0-53 14,0 0-40-14,-155-105-3 16,94 105-41-16,-15 0-8 16,-5 17-20-16,-2 30-2 14,4 16 14-14,13 14-28 16,16 11-8-16,28 12 4 14,22 0-28-14,0-3 13 17,50-7 1-17,34-14-7 21,7-22 1-21,19-11-8 0,-3-18 0 14,2-16 0-14,-4-9 0 16,-22 0 0-16,-13 0-14 14,-18-21-31-14,-23-5 8 16,-16-4-95-16,-13-24-122 13,-18 8-378-13,-19-1-772 0</inkml:trace>
    </iact:actionData>
  </iact:action>
  <iact:action type="add" startTime="9887">
    <iact:property name="dataType"/>
    <iact:actionData xml:id="d8">
      <inkml:trace xmlns:inkml="http://www.w3.org/2003/InkML" xml:id="stk8" contextRef="#ctx0" brushRef="#br0">17130 5776 411 0,'0'0'1315'1,"0"0"-793"13,0 0-219-14,-288-82 39 15,218 73-159-15,0 9-83 15,2 0 7-15,0 0-30 15,3 32-2-15,-5 10 12 15,-2 16-25-15,0 11 17 16,6 16-26-16,7 8-32 22,7 8 48-22,12 4-38 0,20 12-5 17,14 6 4-17,6 4-23 15,0-1 20-15,35-3-27 15,17-5 8-15,14-7 11 13,15-8-19-13,11-17 0 17,8-8 6-17,14-10 7 13,13-13-19-13,8-13 6 16,7-16 0-16,15-9 2 14,-4-13-2-14,5-4 0 16,-3 0 1-16,-4-4 14 14,-11-25-14-14,-7-6-1 16,-15-3 0-16,-9-4 10 14,-21-2 10-14,-7-3-1 16,-16-4 42-16,-8-6-61 22,-11-4 0-22,-5-7 0 0,-14-8 0 14,-10-9 0-14,-13-7 0 16,-4-5 0-16,0-9 0 14,-13 1 0-14,-22-3 0 16,-22 10 0-16,-4 1 0 14,-15 13 0-14,-20 7 0 16,-5 10 0-16,-17 12 0 14,-15 13 0-14,-60 5 0 17,27 22-653-17,24 3-1228 0</inkml:trace>
    </iact:actionData>
  </iact:action>
  <iact:action type="add" startTime="12311">
    <iact:property name="dataType"/>
    <iact:actionData xml:id="d9">
      <inkml:trace xmlns:inkml="http://www.w3.org/2003/InkML" xml:id="stk9" contextRef="#ctx0" brushRef="#br0">3254 8843 1468 0,'0'0'489'16,"0"0"-204"-16,0 0 22 15,0 0-109-15,0 0-47 16,0 0-34-16,0 0-14 14,-17-25 33-14,17 39-64 15,0 33 16-14,0 23 8 13,0 33-34-14,0 36 16 16,0 56-38-16,17 67-39 14,21 66 53-13,12 10-28 13,0-18 7-14,7-41 9 23,-2-47-21-23,-3-34 16 0,-6-35-32 8,-11-40 5 13,0-14 17-21,0 6-15 0,2-6 18 16,-4-7 8-16,-7-31-11 16,-13-25 16-16,-4-25-43 15,-9-19 0-15,4-2 0 14,-4 0 0-14,0-20 0 16,0-15 0-16,0 3 0 15,0-4 0-15,5 7 0 15,16 6-450-15,1 8-575 0</inkml:trace>
    </iact:actionData>
  </iact:action>
  <iact:action type="add" startTime="13279">
    <iact:property name="dataType"/>
    <iact:actionData xml:id="d10">
      <inkml:trace xmlns:inkml="http://www.w3.org/2003/InkML" xml:id="stk10" contextRef="#ctx0" brushRef="#br0">4489 12973 1938 0,'0'0'677'17,"0"0"-295"-17,0 0 1 14,0 0-112-14,0 0-137 16,0 0-50-16,0 0 6 13,-61-7-56-13,52 73 2 17,-2 23 31-17,7 13-67 16,0 7 0-16,4 0 0 13,0-15 0-13,0-13 0 17,0-22 0-17,4-15 0 14,0-21-3-14,7-17-100 16,-6-6-95-16,-5-65-87 15,0-16-383-15,0-16-232 0</inkml:trace>
    </iact:actionData>
  </iact:action>
  <iact:action type="add" startTime="13527">
    <iact:property name="dataType"/>
    <iact:actionData xml:id="d11">
      <inkml:trace xmlns:inkml="http://www.w3.org/2003/InkML" xml:id="stk11" contextRef="#ctx0" brushRef="#br0">4343 12804 1729 0,'0'0'733'1,"0"0"-253"16,0 0-153-17,0 0-83 12,0 0-136-12,0 0-26 17,0 0-17-17,94-50-46 13,-11 38 7-13,0-3-26 17,6-8-5-17,-3 6-118 13,-16 5-94-13,-22 8-35 25,-33 4-223-25,-15 21-118 0,0 14-127 0</inkml:trace>
    </iact:actionData>
  </iact:action>
  <iact:action type="add" startTime="13739">
    <iact:property name="dataType"/>
    <iact:actionData xml:id="d12">
      <inkml:trace xmlns:inkml="http://www.w3.org/2003/InkML" xml:id="stk12" contextRef="#ctx0" brushRef="#br0">4537 13320 1549 0,'0'0'906'7,"0"0"-446"7,0 0-225-13,0 0-23 13,0 0-119-14,0 0-30 18,0 0 9-18,236 0-48 13,-161-9-16-13,-1-3-8 15,-6-2-29-15,-16 2-137 23,-21 7-129-23,-20 5-221 0,-11 0-91 8,0 0-449-8</inkml:trace>
    </iact:actionData>
  </iact:action>
  <iact:action type="add" startTime="13987">
    <iact:property name="dataType"/>
    <iact:actionData xml:id="d13">
      <inkml:trace xmlns:inkml="http://www.w3.org/2003/InkML" xml:id="stk13" contextRef="#ctx0" brushRef="#br0">4950 12442 1007 0,'0'0'680'7,"0"0"-317"9,0 0 30-16,0 0-39 14,0 0-162-14,0 0-14 16,-282-148-40-16,202 148-28 22,-10 0-14-22,0 0-30 0,-1 25 27 14,-10 18-24-14,14 16-39 16,-5 9 35-16,11 12-49 14,11 13 2-14,13 13 9 16,11 8-26-16,7 8 21 14,11 12-22-14,6-8 6 16,6 6 8-16,12-11-14 14,4-4 2-14,0-11 11 16,28-9-7-16,29-12 6 13,18-14-12-13,16-3 0 17,16-8-3-17,11-15 3 22,14-10 0-22,5-18-1 0,3-13 10 17,4-4-18-17,-2 0 2 12,-10-34-2-12,-6-9 8 17,-8-7 2-17,-11-5-1 15,-10-4 16-15,-10-5-10 15,-8 1 7-15,-12-4-13 14,-12-10 0-14,-7-7 18 17,-11-7-3-17,-4-6 0 13,-9-5 21-13,-6-8-27 16,-18-6 8-16,0 9-17 15,0-1 0-15,-46 2 0 15,-15 0 0-15,-9 9 0 22,-20 4 0-22,-4 8 0 0,-11 14 0 8,0 12 0 14,-11 12 0-22,3 11 0 0,-5 22 0 16,-42 14-15-16,29 0-312 14,17 0-726-14</inkml:trace>
    </iact:actionData>
  </iact:action>
  <iact:action type="add" startTime="15991">
    <iact:property name="dataType"/>
    <iact:actionData xml:id="d14">
      <inkml:trace xmlns:inkml="http://www.w3.org/2003/InkML" xml:id="stk14" contextRef="#ctx0" brushRef="#br0">5324 14332 1154 0,'0'0'323'22,"0"0"-61"-22,0 0 40 0,0 0-40 15,0 0-17-15,0 0-53 16,0 0-65-16,-103-72 48 14,103 72-48-14,22 0 44 16,7 0-3-16,8 8-60 14,17 27 12-14,8 15-30 16,21 9-56-16,26 23 46 14,33 6-43-14,59 32-5 16,72 19-5-16,66 34-26 22,24-3 0-22,-16 0-1 0,-34-9-6 17,-82-38 4-17,-54-26 2 12,-50-17 0-11,-22-12-1 15,-2 4 9-16,2 0-13 14,-16 0 5-14,-27-34 0 16,-25-11 8-16,-18-17-8 14,-10 1 30-14,0-11-4 16,2 0-26-16,2 0 0 14,0 0 0-14,7 0 0 16,-5-11 0-16,-2 4 0 14,-9 4 0-14,1-3 0 16,-5 6 0-16,0 0 0 14,0 0-299-14,0 0-845 0</inkml:trace>
    </iact:actionData>
  </iact:action>
  <iact:action type="add" startTime="16555">
    <iact:property name="dataType"/>
    <iact:actionData xml:id="d15">
      <inkml:trace xmlns:inkml="http://www.w3.org/2003/InkML" xml:id="stk15" contextRef="#ctx0" brushRef="#br0">9848 15980 1592 0,'0'0'746'7,"0"0"-370"7,0 0 4-14,0 0-94 16,0 0-109-16,0 0-68 14,0 0-7-14,-227-76-15 16,142 76-36-16,-14 26 9 14,1 20-24-14,2 17-25 16,21 16 34-16,14 14-36 14,33 4 1-14,26 0 1 16,2 0-11-16,43 0 8 15,45-21-8-15,12-17-30 15,18-21 4-15,5-12-52 17,-12-26-16-17,-19 0-25 21,-27-8 5-21,-21-22 24 0,-31-8 6 13,-13 0-19-13,0 0-59 17,-17 0-299-17,-31 0-115 14,-5 8 73-14,1 9 2 15,-1 4 482-15,7 9 19 15,9 4 323-15,18-1 24 15,10 5-24-15,9 0-65 15,0 0-52-15,4 0-6 16,40 5-42-16,11-1-66 13,6-4-46-13,7 0 0 17,-14 0-26-17,-6 0 29 22,-15-13 55-22,-15 1 38 0,-12 3 45 16,-6 1-37-16,0 3-31 15,0 1-25-15,0 0-41 15,0 4-10-15,0 0-43 14,0 0 0-14,0 8 0 17,-4 39 0-17,-5 20 0 12,5 18 0-12,-7 8 0 16,11 4 0-16,0-3 0 14,0-8 0-14,0-10 0 17,0-20-45-17,4-6-201 15,7-16-291-15,-2-22-484 0</inkml:trace>
    </iact:actionData>
  </iact:action>
  <iact:action type="add" startTime="17217">
    <iact:property name="dataType"/>
    <iact:actionData xml:id="d16">
      <inkml:trace xmlns:inkml="http://www.w3.org/2003/InkML" xml:id="stk16" contextRef="#ctx0" brushRef="#br0">10078 15671 1294 0,'0'0'513'12,"0"0"-254"-12,0 0 41 17,0 0-43-17,0 0-42 14,0 0-21-14,-291-194 22 16,203 177-37-16,-6 13-32 14,-13 4 3-14,0 0-31 16,-4 13-40-16,12 33-7 15,5 10-25-15,11 19 8 20,3 9-55-20,12 14 0 0,11 12 0 18,11 13 0-18,9 1 0 13,17 1 0-13,9 12 0 16,11 7 0-16,0-13 0 14,3-8 0-14,34-11 0 16,20-7 0-16,17-19 0 14,13 2 0-14,5-17 0 16,17-7 0-16,12-14 0 14,-1-12 0-14,17-12 0 16,1-17 0-16,6-9 0 22,1 0 0-22,-3-26 0 0,-5-21 0 8,-14-7 0 14,-16-6 0-22,-7-3 0 0,-19-4 0 16,-15-9 0-16,-14-9 0 15,-17-1 0-15,-4-8 0 15,-20-11 0-15,-7-13 0 14,-4-10 0-14,-4-2 0 16,-47-20 0-16,-18 10 0 15,-25 5 0-15,-27 17 0 15,-38 12 0-15,-53 16 0 14,2 36 0-14,-17 17 0 16,-84 37 0-16,88 29 0 26,9 17-810-26</inkml:trace>
    </iact:actionData>
  </iact:action>
  <iact:action type="add" startTime="19257">
    <iact:property name="dataType"/>
    <iact:actionData xml:id="d17">
      <inkml:trace xmlns:inkml="http://www.w3.org/2003/InkML" xml:id="stk17" contextRef="#ctx0" brushRef="#br0">11133 16760 1202 0,'0'0'363'23,"0"0"-89"-23,0 0 16 0,0 0-91 14,0 0-119-14,0 0-42 16,0 0 33-16,-103-55-3 14,64 55-5-14,-5 0 22 16,1 0 16-16,3 0 22 14,10 0-10-14,8 0 22 16,13 0 6-16,9 0-51 14,0 0-18-14,0 0 0 15,0 0-23-15,0-4 16 23,9-4-11-23,39-10-8 0,22-3 17 8,33-8-24 15,34-5-15-23,75-38 12 0,88-16-24 15,97-44 23-15,65-11-22 14,5-12-11-14,-17 11 22 15,-47 22-24-15,-32 3 6 14,-28 10-6-14,-70 22 2 17,-69 21-2-17,-64 19 0 13,-40 8 0-13,-4 1 10 17,-8 0 26-17,-12 9-36 22,-30 12 0-22,-22 4 0 0,-15 8 0 7,-9 5 0 16,0 0 0-22,0 0 0-1,0 0 0 7,0 0 0 15,0 0 0-22,4 5 0 0,5 16-87 16,-9 0-435-16,0-4-869 0</inkml:trace>
    </iact:actionData>
  </iact:action>
  <iact:action type="add" startTime="21800">
    <iact:property name="dataType"/>
    <iact:actionData xml:id="d18">
      <inkml:trace xmlns:inkml="http://www.w3.org/2003/InkML" xml:id="stk18" contextRef="#ctx0" brushRef="#br0">16088 14550 983 0,'0'0'514'10,"0"0"-254"3,0 0 90-13,0 0-72 16,0 0-82-16,0 0 1 14,0 0-6-14,-5-83-50 17,1 75 31-17,0-1-30 14,-1 1-8-14,1-5-13 16,-3 5-43-16,3-1-1 21,4 0-40-21,-5 9-31 0,3 0 53 17,2 0-41-17,-4 0-6 14,4 42 0-14,0 27-11 15,0 19 20-15,0 24-21 15,0 11 2-15,4-1 10 15,14 1-11-15,-5-9 9 14,9-12-9-14,-11-19 10 18,8-8-20-18,-10-24 9 13,0-13-12-13,4-17-5 15,-9-13-19-15,1-8-82 14,-1 0-95-14,-2-71-156 17,5-1-377-17,-3-14-133 0</inkml:trace>
    </iact:actionData>
  </iact:action>
  <iact:action type="add" startTime="22177">
    <iact:property name="dataType"/>
    <iact:actionData xml:id="d19">
      <inkml:trace xmlns:inkml="http://www.w3.org/2003/InkML" xml:id="stk19" contextRef="#ctx0" brushRef="#br0">16370 14456 1590 0,'0'0'700'22,"0"0"-369"-22,0 0 25 0,0 0-108 16,0 0-97-16,0 0-22 14,0 0 26-14,15 0-65 17,-4 41 9-17,-2 24-18 13,4 0-35-13,4 17 2 16,-6 8-29-16,0 2-18 15,2-2 25-15,-4-2-25 16,8-3 5-16,-10-9 13 15,8-17-19-15,-6-6 0 20,0-14-35-20,-1-10-46 0,-8-8-63 16,0-21-141-15,0 0-32 14,-8-21-353-15,-21-17-464 0</inkml:trace>
    </iact:actionData>
  </iact:action>
  <iact:action type="add" startTime="22464">
    <iact:property name="dataType"/>
    <iact:actionData xml:id="d20">
      <inkml:trace xmlns:inkml="http://www.w3.org/2003/InkML" xml:id="stk20" contextRef="#ctx0" brushRef="#br0">16171 15187 1538 0,'0'0'742'14,"0"0"-389"-14,0 0-24 16,0 0-139-16,0 0-82 14,0 0-2-14,0 0-6 22,78-71-58-22,-16 42-27 0,8-9-15 16,19-14-160-16,-19 6-427 9,-17 12-281-8</inkml:trace>
    </iact:actionData>
  </iact:action>
  <iact:action type="add" startTime="22951">
    <iact:property name="dataType"/>
    <iact:actionData xml:id="d21">
      <inkml:trace xmlns:inkml="http://www.w3.org/2003/InkML" xml:id="stk21" contextRef="#ctx0" brushRef="#br0">16562 14256 1091 0,'0'0'518'1,"0"0"-267"13,0 0 20-14,0 0-48 16,0 0-89-16,0 0 4 14,0 0-4-14,-50-76-16 16,34 67-16-16,-10-3-13 14,-2 3-8-14,4 4-10 16,-9 5-11-16,0-8-2 14,0 4-24-14,-4 4 4 16,-4 0 5-16,-3 0-19 22,2 0 15-22,-1 0-1 0,-3 0-13 14,-2 4 23-14,-3 18-19 16,1-1-5-16,-4 3 7 14,1 11-14-14,1-2 10 17,4 10 6-17,-3 4-11 13,10 3 22-13,-1 14-26 16,7-8-3-16,5 8 10 14,-1-3-25-14,14 13 20 16,-7-6-11-16,8 3-8 14,3-3 24-14,4-1-24 16,5 1 7-16,4 5 1 14,0-6 0-14,0 7-6 16,13-4-3-16,26 12 9 22,3-14 0-22,8-1-9 0,11 5 0 16,1-17 0-16,5 0 6 14,-1-4-6-14,4-13 0 16,6-12 1-16,3-6 14 14,4-7-15-14,-4-8 1 16,4-5-1-16,9 0 9 14,-9 0-9-14,6-9 0 16,-1-20 0-16,-5-6 12 14,-5-3-11-14,-1-4 0 17,-7-4-1-17,0-5 12 21,-9-4-12-21,-4 0 0 0,-5-8 1 8,-8-3 11 14,-2 0-3-22,-10-12-9 0,-8 3 0 16,-6-6 0-16,-5 1 0 13,-9-5 0-13,-4 5 0 17,0-1 0-17,-17 1 0 14,-16 4 0-14,-13 0 0 16,-6-6 0-16,-9 5 0 14,-16 1 0-14,-2 9 0 16,-8 8 0-16,-14 12 0 15,-1 14 0-15,-19 7 0 15,3 14 0-15,-24 12 0 14,22 0-236-14,28 8-609 0</inkml:trace>
    </iact:actionData>
  </iact:action>
  <iact:action type="add" startTime="25383">
    <iact:property name="dataType"/>
    <iact:actionData xml:id="d22">
      <inkml:trace xmlns:inkml="http://www.w3.org/2003/InkML" xml:id="stk22" contextRef="#ctx0" brushRef="#br0">17808 14714 309 0,'0'0'163'23,"0"0"6"-23,0 0-3 0,0 0-48 16,0 0 53-16,0 0 13 14,0 0 10-14,-236-27 32 15,227 16 32-15,-4-1-3 14,-5-3-41-14,-4 4 2 17,1 0-22-17,-8 4-21 14,1-2-47-14,-3 0-14 16,1 7 6-16,3-9-43 14,1 10 0-14,6-5-40 16,7 6-35-16,7-3 43 14,6 3-31-14,0 0 5 16,0 0 2-16,0 0-11 14,0 0 10-14,0 0-18 22,6 0 1-22,58 0 46 0,27 21 3 16,47 6-7-16,81 14 1 15,93 0-43-15,108 20 26 15,52-2-27-15,24 3 0 14,-9-10 8-14,-15-2-7 16,14 1 6-16,-10-5 10 14,-10 1-17-14,-34 0 0 15,-36-9-7-15,-40-9 1 16,-83 1-2-16,-72-13 16 15,-54-1-5-15,-40-5-2 16,9-2 5-15,-11-1 14 19,-7 4 1-20,-32-12 6 0,-31 3 46 9,-14-3-46 13,-12 6-10-22,-4-6-17 0,-5 0 0 15,0 0 0-15,0 3 0 15,0-3 0-15,0 0 0 14,0 6 0-14,0-6-41 16,0 0-160-16,0 0-310 14,0 0-404-14</inkml:trace>
    </iact:actionData>
  </iact:action>
  <iact:action type="add" startTime="26143">
    <iact:property name="dataType"/>
    <iact:actionData xml:id="d23">
      <inkml:trace xmlns:inkml="http://www.w3.org/2003/InkML" xml:id="stk23" contextRef="#ctx0" brushRef="#br0">24598 14756 235 0,'0'0'1167'7,"0"0"-798"15,0 0 138-22,0 0-132 0,0 0-76 14,0 0-34-14,0 0-42 15,-199-50-73-15,199 50-27 15,0 0-62-15,53 0-19 16,32 0-15-16,20 0-26 15,17 0-1-14,5 0-30 13,-16 0-87-14,-19 0 21 16,-31 0-8-16,-34 0 32 13,-27 0 0-12,0 0-2 14,-27 0-120-14,-30 3-130 13,-6 6 9-14,6 4 48 16,11-11 120-16,5 5 147 23,10-7 65-23,18 0 187 0,4 0 100 7,5 0-42 16,4 0-50-23,0 0-4 0,0 0-106 12,-4 16-66-12,-7 18-36 17,6 22 11-17,-6 24 16 13,7 13-35-13,4 16-23 17,0 6 16-17,0-4-33 13,0-5 0-13,4-4 2 17,7-26-1-17,0-13-1 13,-11-16-50-13,0-22-63 17,0-16-86-17,0-9-164 22,0-13-219-22,0-34-174 0,-22-4 81 0</inkml:trace>
    </iact:actionData>
  </iact:action>
  <iact:action type="add" startTime="26573">
    <iact:property name="dataType"/>
    <iact:actionData xml:id="d24">
      <inkml:trace xmlns:inkml="http://www.w3.org/2003/InkML" xml:id="stk24" contextRef="#ctx0" brushRef="#br0">24668 15503 728 0,'0'0'647'18,"0"0"-276"-18,0 0 161 0,0 0-195 17,0 0-30-17,0 0-79 13,0 0-71-13,-77-16 2 17,101 36-54-17,25-12-17 14,16 1-25-14,16-9-33 16,11 0-30-16,0 0-21 14,-7-6-148-14,-13-14-68 16,-22 2-385-16,-26 3-279 0</inkml:trace>
    </iact:actionData>
  </iact:action>
  <iact:action type="add" startTime="26870">
    <iact:property name="dataType"/>
    <iact:actionData xml:id="d25">
      <inkml:trace xmlns:inkml="http://www.w3.org/2003/InkML" xml:id="stk25" contextRef="#ctx0" brushRef="#br0">24963 14213 735 0,'0'0'1039'17,"0"0"-644"-17,0 0-55 13,0 0-30-13,-304-92-132 16,236 92-49-16,-1 0-20 14,-1 0 0-14,-9 3-25 16,-9 27 14-16,5 17 2 22,-4 8-19-22,-5 8 9 0,16 18-31 14,10 7-11-14,18 12 3 16,15 7-30-16,22 14 18 14,11 1-14-14,0-8-16 16,5 4 35-16,34-1-44 13,14-11 0-13,8-4 0 16,4-5-3-16,16-5 3 15,7-3 0-15,3-9 6 17,10-16-6-17,10-13 0 13,7-13 0-13,5-13 0 24,4-17 0-24,-1-8 0 0,-3 0 0 14,-3-16 0-14,-13-19 0 16,-4-11 0-16,-18-5 0 14,-4-8 0-14,-11-4 0 16,-13-22 0-16,-12 1 0 14,-3-1 0-14,-16-20 0 16,-8-7 0-16,-5-2 0 13,-13-9 0-13,0-9 0 18,-13 11 0-18,-31 0 0 13,-24 16 0-13,-13 6 0 16,-24 11 0-16,-13 8 0 22,-8 12 0-22,-14 13 0 0,-18 8 0 8,-5 9 0 14,-87 9 0-22,43 12-84 0,23 4-710 0</inkml:trace>
    </iact:actionData>
  </iact:action>
  <iact:action type="add" startTime="28874">
    <iact:property name="dataType"/>
    <iact:actionData xml:id="d26">
      <inkml:trace xmlns:inkml="http://www.w3.org/2003/InkML" xml:id="stk26" contextRef="#ctx0" brushRef="#br0">25238 14324 1453 0,'0'0'551'16,"0"0"-216"-16,0 0-50 14,0 0-85-14,0 0-58 16,0 0-15-16,0 0 8 14,-37-73 5-14,26 56-2 16,3-4-22-16,3-4-41 13,1-4 4-13,4-9-25 17,0-5-27-17,0-12 23 14,13-8-49-14,26-13 7 17,12-19 2-17,10-19-2 14,11-26-4-14,22-54 7 16,24-64-5-16,30-71 22 20,21-17-28-20,-12 10 1 0,-2 28 13 16,-41 83-14-16,-22 48 0 15,-31 52 0-15,-11 33 0 15,-4-5-3-15,4 0 3 14,-6-2 0-13,-11 23 0 15,-14 13 6-16,-1 6-7 14,-14 17 1-14,1 5 0 16,-5 15-2-16,0 2 2 14,0 15 0-14,0-3 0 16,0 6 3-16,0 0-10 14,0 0 7-14,0 0-3 17,-5 0-11-17,1 9 14 21,-9 5-22-21,8 1-26 0,1 4-104 8,-5-2-77 14,-6 0-87-22,4-1-229 0,-11-9-193 0</inkml:trace>
    </iact:actionData>
  </iact:action>
  <iact:action type="add" startTime="29827">
    <iact:property name="dataType"/>
    <iact:actionData xml:id="d27">
      <inkml:trace xmlns:inkml="http://www.w3.org/2003/InkML" xml:id="stk27" contextRef="#ctx0" brushRef="#br0">27015 9399 1205 0,'0'0'556'1,"0"0"-154"14,0 0 67-15,0 0-191 15,0 0-100-15,0 0-7 15,0 0-38-15,0-148-66 14,0 148 14-14,0 0-54 16,0 0-3-15,0 0-3 12,0 0-10-13,0 0 17 16,0 0-18-16,0 0-9 14,0 0 64-14,0 0-33 17,0 0 2-17,0 0-8 14,0 13-19-14,-6 42 7 15,-8 25-14-15,1 25 0 23,-6 24 0-23,-5 15 1 0,6 0 4 7,-1 0 2 15,3-14-6-22,7-16 8 0,1-29-9 16,3-21-10-16,-1-26-11 15,6-22-35-15,0-16-82 16,0-1-102-16,0-107-344 13,0 11-260-13,19-9-962 0</inkml:trace>
    </iact:actionData>
  </iact:action>
  <iact:action type="add" startTime="30174">
    <iact:property name="dataType"/>
    <iact:actionData xml:id="d28">
      <inkml:trace xmlns:inkml="http://www.w3.org/2003/InkML" xml:id="stk28" contextRef="#ctx0" brushRef="#br0">26797 9463 1362 0,'0'0'506'7,"0"0"20"15,0 0-193-22,0 0-84 0,0 0-99 9,0 0-24 12,0 0-13-21,133-22-45 0,-59 47-13 14,11 5 32-14,9 8-30 16,0 9-1-16,-2 8-7 14,-17 4-23-14,-12 15 14 16,-19 10-27-16,-20 1-12 14,-24 7 19-14,0 2-19 16,-20-6 6-16,-39-3 1 14,-22-9-7-14,-13-14 12 17,-11-10-13-17,11-13-5 14,11-8-5-14,18-10 10 16,17-12-35-16,30-9-98 22,18 0-143-22,4-30-355 0,27-10-301 0</inkml:trace>
    </iact:actionData>
  </iact:action>
  <iact:action type="add" startTime="30556">
    <iact:property name="dataType"/>
    <iact:actionData xml:id="d29">
      <inkml:trace xmlns:inkml="http://www.w3.org/2003/InkML" xml:id="stk29" contextRef="#ctx0" brushRef="#br0">27730 9120 1077 0,'0'0'405'16,"0"0"-67"-16,0 0-20 21,0 0-61-21,0 0-40 0,0 0 7 10,-273-232-66 10,174 217-68-20,-12 15 4 0,-14 0 4 17,-6 0-21-17,-4 21 15 14,3 19-34-14,8 5 4 16,6 16 4-16,22 7-23 14,4 11-5-14,26 18 5 16,14 14-28-16,24 7 36 13,21 13-37-13,7 5-13 16,0 5 26-16,31-2-21 15,25-8-1-15,6-8-4 16,12-17 0-16,13-15 30 14,1-21-31-14,14-10 0 23,8-17 1-23,12-18 8 0,9-11-9 15,11-14 7-15,11 0-7 13,-4 0 30-13,2-22-29 18,-11-16 7-18,-7-9 10 14,-26-5-11-14,-17-1 5 16,-12-17 17-16,-23-6-19 12,-14-9 47-12,-1-16-57 16,-18-13 0-16,-7-9 0 14,-11-16 0-14,-4-1 0 17,0-1 0-17,-33 5 0 22,-19 17 0-22,-18 14 0 0,-9 25 0 7,-21 15 0 15,-3 27 0-22,-15 23 0 0,-61 15 0 17,33 29-233-17,14 9-555 0</inkml:trace>
    </iact:actionData>
  </iact:action>
  <iact:action type="add" startTime="32688">
    <iact:property name="dataType"/>
    <iact:actionData xml:id="d30">
      <inkml:trace xmlns:inkml="http://www.w3.org/2003/InkML" xml:id="stk30" contextRef="#ctx0" brushRef="#br0">18879 6839 1008 0,'0'0'342'17,"0"0"-129"-17,0 0 25 6,0 0-9 17,0 0-89-23,0 0-20 0,0-26 28 14,0 19 16-14,0-2-44 15,0 5 7-15,0 0 5 15,0-1-29-15,0 5-6 16,0 0-40-16,0 0-4 14,0 0 2-14,19 0-27 16,23 0 29-16,28 29 5 13,32 14-5-13,36 13 25 18,65 15-43-18,60 14-4 13,62 12 4-13,14 9-39 16,-13-13 18-16,-34-2-18 16,-34-16 11-16,5-3 4 22,-10-4-15-22,-39-13 0 0,-30-8-2 8,-42-9 1 14,0-1 1-22,24 6 0 0,16 4 0 14,27 7 8-14,-8-3-8 16,-6-4 0-16,-12-2-1 13,-5 1 2-13,-8-9-1 17,-10 1 0-17,-5-4 1 14,-9-1-1-14,-4 2 0 16,-15-6 0-16,-5 1-1 13,-10-1 5-13,-12 1-4 18,-1-1 0-18,-5-3 0 22,4 0-9-22,-13-2 11 0,14-1-2 7,-8-3 1 15,-1 1 7-22,-5 0-8 0,-6-4 0 16,-14 1 0-16,-6 2-1 14,-13-2 1-14,-4-6 0 15,-12 5-1-15,-3-1 8 14,-3 4-16-14,-5-9 9 17,3 7 0-17,-2-7-4 13,0-2 5-13,-9 1-1 17,-5-8 11-17,-6-2 1 14,0 0-3-14,0 0-9 16,0 0 7-16,0 0 21 14,0 0-28-14,-41 0-17 16,-5 0-181-16,-11 0-443 0</inkml:trace>
    </iact:actionData>
  </iact:action>
  <iact:action type="add" startTime="33950">
    <iact:property name="dataType"/>
    <iact:actionData xml:id="d31">
      <inkml:trace xmlns:inkml="http://www.w3.org/2003/InkML" xml:id="stk31" contextRef="#ctx0" brushRef="#br0">11640 9441 1452 0,'0'0'625'16,"0"0"-133"-16,0 0-22 13,0 0-207-13,0 0-44 17,0 0-81-17,0 0-39 14,-17-21-32-14,69 17-32 16,27 4 4-16,19-5-39 14,16 5 9-14,4 0-8 16,-7 0 0-16,-30 0-2 22,-26 0-30-22,-38 0-102 0,-17 0-140 8,-65 26-219 8,-23 0-132-16,-14-5-267 0</inkml:trace>
    </iact:actionData>
  </iact:action>
  <iact:action type="add" startTime="34153">
    <iact:property name="dataType"/>
    <iact:actionData xml:id="d32">
      <inkml:trace xmlns:inkml="http://www.w3.org/2003/InkML" xml:id="stk32" contextRef="#ctx0" brushRef="#br0">11640 9441 1211 0,'-17'60'487'15,"4"-82"67"-15,-3 1-60 14,8 0-180-14,-3 0-28 15,6 7-63-15,1 7-46 14,-1 7-72-14,1 0-66 16,-9 7-6-16,-2 45-31 23,-5 19 5-23,0 18 8 0,-1 15-14 8,5 3 24 14,-1 6-25-22,4-3 0 0,-1-5-9 16,1-11 15-16,9-18-6 14,0-11 8-14,4-18-8 16,0-15 9-16,4-12-9 14,33-5 0-14,18-15 5 16,19 0 1-16,16 0-6 14,12 0 0-14,1-23-30 16,-7 8-38-16,-17 0-103 14,-27 7-76-14,-19 2-56 15,-33-3-203-15,0 0-99 15,0-5-170-15</inkml:trace>
    </iact:actionData>
  </iact:action>
  <iact:action type="add" startTime="34515">
    <iact:property name="dataType"/>
    <iact:actionData xml:id="d33">
      <inkml:trace xmlns:inkml="http://www.w3.org/2003/InkML" xml:id="stk33" contextRef="#ctx0" brushRef="#br0">11483 10094 1395 0,'0'0'803'12,"0"0"-230"-12,0 0-188 17,0 0-96-17,0 0-175 13,0 0-75-13,0 0 15 16,234-152-34-16,-151 143-14 15,-9 9-6-15,0 0-131 16,9 0-203-16,-17 0-385 16,-14 0-362-16</inkml:trace>
    </iact:actionData>
  </iact:action>
  <iact:action type="add" startTime="34746">
    <iact:property name="dataType"/>
    <iact:actionData xml:id="d34">
      <inkml:trace xmlns:inkml="http://www.w3.org/2003/InkML" xml:id="stk34" contextRef="#ctx0" brushRef="#br0">12300 8940 1340 0,'0'0'362'0,"0"0"-39"14,0 0-1-14,0 0-73 15,-310-114-6-15,205 109-60 15,-2 5-13-15,-11 0-36 16,2 20-4-16,-4 20-34 16,2 13-2-16,6 19-14 14,5 7-38-14,2 23 28 23,18 13-25-23,4 11-27 0,22 14 33 16,19 10-31-16,18 6 2 13,20-3 10-13,4-1-31 16,24-8 16-16,37-12-17 14,18-15 6-14,23-14 6 16,12-9-12-16,8-18 0 14,12-13 5-14,-3-13 5 16,-4-12-10-16,6-12 0 14,-11-22 1-14,1-4 17 16,-10 0-18-16,-1-38 0 14,-3-13 0-14,-4-12 0 16,-9-4 0-16,-4-17 0 22,-11-2 0-22,-13-11 0 0,-1-17 0 16,-19-15 0-16,-8-15 0 15,-3-8 0-15,-26-4 0 15,-7 3 0-15,-4 7 0 14,-4 16 0-14,-49 11 0 16,-21 22 0-16,-18 13 0 14,-30 15 0-14,-16 24 0 16,-19 15 0-16,-55 25-69 14,37 5-302-14,24 0-784 0</inkml:trace>
    </iact:actionData>
  </iact:action>
  <iact:action type="add" startTime="36697">
    <iact:property name="dataType"/>
    <iact:actionData xml:id="d35">
      <inkml:trace xmlns:inkml="http://www.w3.org/2003/InkML" xml:id="stk35" contextRef="#ctx0" brushRef="#br0">13144 9229 504 0,'0'0'677'16,"0"0"-506"-16,0 0-15 16,0 0-45-16,0 0-56 15,0 0 49-15,-57 26 96 14,48-26 59-14,0 0 26 16,-6 0-26-16,4 0-35 22,-2 0-44-22,4 0-60 0,1 0-34 14,3 0-45-14,5 0-34 17,0 0 16-17,0 0-23 12,0 0 0-12,0 0 9 17,13-12 18-17,29-23 9 14,26-15-20-14,26-18-5 15,37-16 32-15,57-41-29 16,72-36-8-16,70-38-3 14,22-16 9-14,-51 27-12 16,-73 45 6-16,-82 46-6 15,-35 12 54-15,5 0-4 22,-4-3 10-22,1 6 3 0,-30 20-44 17,-15 15 7-17,-18 11-26 13,-1 7 7-13,-10 14 1 16,-4-2-8-16,6 0 0 14,-14 5 0-14,-6 3 12 16,1 0-13-16,-15 3 1 14,-3 6 0-14,3 0 8 16,-7 0-8-16,0 0 0 14,0 0 23-14,0 0-22 16,0 0-2-16,0 0-16 14,-7 6-104-14,-17 13-82 16,-26 3-559-16</inkml:trace>
    </iact:actionData>
  </iact:action>
  <iact:action type="add" startTime="38747">
    <iact:property name="dataType"/>
    <iact:actionData xml:id="d36">
      <inkml:trace xmlns:inkml="http://www.w3.org/2003/InkML" xml:id="stk36" contextRef="#ctx0" brushRef="#br0">4653 8209 719 0,'0'0'195'15,"0"0"-61"-15,0 0 45 16,0 0-16-16,0 0-62 14,0 0-40-14,0 0 22 16,-203-53 63-16,203 51 21 13,-7 2 44-13,-4-6-11 17,3 3-47-17,-12 0-9 22,5-5-62-22,-12 7-25 0,-1-5 15 8,6 4-7 14,0 2 22-22,9-7-14 0,4 7-22 16,5-2 41-16,4 2-20 14,0 0 8-14,0 0 16 16,37 0-19-16,24 0 28 15,27 18-24-15,17 12-38 15,22 8 31-15,10 7-41 13,21 1-5-13,3 5 1 17,19 0-29-17,14 4 21 14,7-1-21-14,11 2 2 16,9-1 26-16,-7-5-26 14,-2-3-2-14,-9-3 4 16,-10-6 7-16,-10 0-20 22,-8-6 9-22,-7 6 0 0,3-2-5 9,1-2 5 12,-1-4 0-21,-1 1 0 0,7-1 8 17,-15-3-3-17,-11-1-5 13,-7-1-8-13,-17-4 8 16,-20-4 1-16,-9 0 0 13,-12 0 1-13,-8-1 11 18,-1 1-19-18,-5 1 6 12,4-1-3-12,-10-5-3 16,2 5 12-16,-5 0-6 15,-11-1 0-15,-1-2 6 15,-10-2-12-15,-1 1 6 23,-10-5 0-23,5 1 0 0,2-1 0 13,3 1 0-13,-10 0-5 16,5 3 13-16,-4-4-10 15,4 5 2-15,-5 4-3 16,1-5 3-16,0 2 0 13,-1-2 0-13,1 0 0 16,4 2 0-16,-2-7 16 15,6 7-16-15,-4-6-12 17,2 5 11-17,2 1 1 12,-10-8 0-12,-7 3 7 16,-1-5-6-16,-12 1 0 16,0-5-1-16,-5 6 0 22,-4-6 0-22,0 0 1 0,0 0-1 14,5 0 7-14,8 0-6 16,2 2 5-16,9 4-6 15,-2-3-6-15,4 3 0 16,-8 0 6-16,-1-2 0 14,-2 7 8-14,5 0-8 16,-2-4 0-16,1 7 0 13,5-6-41-13,-2 1 40 16,2 3-27-16,-2-5 10 14,-11 1 6-14,-11-5-18 17,-63 3-41-17,-34-4-136 14,-18-2-703-14</inkml:trace>
    </iact:actionData>
  </iact:action>
  <iact:action type="add" startTime="43064">
    <iact:property name="dataType"/>
    <iact:actionData xml:id="d37">
      <inkml:trace xmlns:inkml="http://www.w3.org/2003/InkML" xml:id="stk37" contextRef="#ctx0" brushRef="#br0">5982 13033 697 0,'0'0'188'7,"0"0"-54"10,0 0 83-17,0 0-17 22,0 0-28-22,0 0-9 0,0 0 51 8,-74-36 68 14,69 33-92-22,1-3 11 0,-3 3 31 14,1-3-46-14,-3 4-68 16,-4-9-49-16,0 10-33 14,4-6 19-14,-2 5-44 15,7-4-1-15,-1 6 2 14,5 0-11-14,0 0 21 17,0 0-13-17,0 0-7 13,0 0 49-13,0 0-30 17,5 0 9-17,32 0 15 22,31 0 3-22,30 27 12 0,37 0-18 8,69 13-30 14,69 11 34-22,74 9-31 0,18 8 3 16,-6-14 3-16,-34-3-4 13,-34-13 10-13,-7-4-27 17,-2 0 12-17,0-1 10 14,-9 5-16-14,-6 4 8 16,-11 1 4-16,4 1-8 14,-11-3 9-14,-31-6-19 16,-36-3-3-16,-38-5 2 14,-4-7 2-14,19 7-1 16,25 3 9-16,19 4-8 14,-6-5 12-14,-13 1-13 16,-7-5-7-16,-14 0 1 22,-5-4 7-22,-20 0-1 0,4 1 8 16,-11-6-8-16,2 1 14 13,-6 4-14-13,-5-7-6 10,-2 2-5 11,-15 1 20-21,-4-5-9 0,-7 5 2 16,-7-3-2-16,-6-2 6 14,0 1-6-14,-5-1-4 16,-1-4-5-16,-3 1 10 14,-4 8-1-14,-7-13 11 16,-7 5-10-16,-3-1 5 15,-8 1-6-15,-10-1 0 14,-4-4-1-14,-8 5 2 15,4-1-1-15,-6 1 12 15,-1-1-3-15,1 1 0 23,10 3-9-23,-1-3-5 0,7 6-1 14,0-4 8-14,4 1-2 16,-1-3 6-16,-6-1-6 13,-3 1 6-13,-1-2-6 17,1 4-3-17,1-8-4 13,-4 5 7-13,9 1 0 17,-8-5 6-17,-6-1-6 14,1 2 9-14,-4 1-9 16,-1-3-9-16,-6 3 0 23,0-4 4-23,-2-2 5 0,-7 0 1 15,9 7 0-15,-7-7-2 8,5 0-5 15,0 2-7-23,13-2 12 0,-5 4-14 13,5-4-8-13,9 3-17 16,-9 2-2-16,6 1 10 14,-8-3-32-14,-3 3-19 16,-2-4 5-16,-15-2-100 13,0 0-197-13,-11 0-626 0</inkml:trace>
    </iact:actionData>
  </iact:action>
  <iact:action type="add" startTime="45332">
    <iact:property name="dataType"/>
    <iact:actionData xml:id="d38">
      <inkml:trace xmlns:inkml="http://www.w3.org/2003/InkML" xml:id="stk38" contextRef="#ctx0" brushRef="#br0">13236 10561 217 0,'0'0'1143'7,"0"0"-906"9,0 0 26-16,0 0 89 15,0 0-176-15,0 0-27 15,0 0 20-15,-193-88-37 14,193 88-5-13,0 0 6 21,-6 0 9-22,6 0 29 0,0 0-35 15,-7 0-50-15,7 0-8 14,0 0-44-14,0 0-4 17,0 12-9-17,24 35 11 14,31 20 31-14,15 13-39 17,17 17-18-17,20 14 28 13,16 12-26-13,17 9 8 16,13 6 1-16,19 12-8 14,12 11 5-14,15 3-14 16,6 10-6-16,11-1-2 14,1 4 9-14,4 7-1 16,-9 2 7-16,-9-2-7 14,-11-6 1-14,-8-9-1 16,-12-13-3-16,-19-13-3 22,-6-23 8-22,-20-17-2 0,-18-25 9 14,-15-9-8-14,-20-16 9 16,-8-7-10-16,-14-8-3 14,-8-9-3-14,0-4 12 16,-10 4-3-16,10-3 9 14,-11 0-11-14,4-2 9 15,-8-3-10-15,1 5 0 15,-15-9-6-15,5 4 8 16,-11-12-2-16,4-1 12 15,-4 1-11-15,-7-5 17 16,-2 4-18-16,4-8 0 15,1 4-10-15,1-4 16 22,-1 0-6-22,-5 5 7 0,0-5-7 13,-20 0-69-13,-37-35-516 11,-9-6-2393-11</inkml:trace>
    </iact:actionData>
  </iact:action>
  <iact:action type="add" startTime="46232">
    <iact:property name="dataType"/>
    <iact:actionData xml:id="d39">
      <inkml:trace xmlns:inkml="http://www.w3.org/2003/InkML" xml:id="stk39" contextRef="#ctx0" brushRef="#br0">13052 10564 760 0,'0'0'328'16,"0"0"-121"-16,0 0 22 15,0 0-10-15,0 0-52 15,0 0 44-15,0 0-33 16,-101-77-58-16,97 63 24 14,4-4-13-14,0 0-26 16,0 1 8-16,0 0-36 14,0 2 15-14,0 0 15 16,0 3-22-16,0 1-9 22,24-8-16-22,26 2-34 0,27 0 20 8,30-4-16 15,31 4 3-23,26 0 26 0,56 4-25 14,80-4 10-14,65 9-2 15,39 4-26-15,-22 4 40 14,-19 0-38-14,-33 0 0 16,-4 8 13-16,8 13-16 15,-8 0 12-15,-16-4-21 15,-6 1 3-15,-29-10 11 14,-47 0-20-14,-40-8 0 17,-42 0-1-17,-8 0 8 21,15 0-7-21,28-4 0 0,20-8 0 8,7-6 10 14,8 1-9-22,3 9 0 0,6-1 6 16,7 2 2-16,-7 2-7 14,-2 1-2-14,-9-5 0 16,-7 1-6-16,-8-9 6 14,-6-4 0-14,-10 0 0 16,-6 0 9-16,-11 4-17 14,3 0 8-14,-16-1 0 15,2 10 0-15,0 4 0 14,0 0 0-14,11 4-1 16,5-4 10-16,1 0-15 22,1-5 6-22,-7 1-6 0,-6-10-4 9,-7 1 10 12,-7-7 0-21,0 2 2 0,-3-3 7 9,-8-3-11 15,-4 9 2-24,-4-2-3 0,-7 13-4 14,-4-1 7-14,2 9 0 13,0 0-1-13,0 0 10 16,2 0-14-16,-11 0 5 15,5 0-4-15,-5 0-2 15,-6 0 6-15,-9 0 0 14,-13 0 7-14,-11 0-1 16,-9 0-1-16,-8 0-5 14,-5-11-3-14,-3 4-5 16,-3-2 9-15,4 7-1 15,-7-7 8-16,-6-2-7 14,0 4 2-14,-7 4-3 22,-13 3-4-22,-4-6-2 0,-5 6 6 13,-4 0 0-13,0 0 0 16,0 0-3-16,0 0-3 14,0 0-40-14,0 0-46 18,0 0-40-18,0 0-94 12,0 0-93-12,0 0-31 17,0 0-282-17,0-2-411 25</inkml:trace>
    </iact:actionData>
  </iact:action>
  <iact:action type="add" startTime="48919">
    <iact:property name="dataType"/>
    <iact:actionData xml:id="d40">
      <inkml:trace xmlns:inkml="http://www.w3.org/2003/InkML" xml:id="stk40" contextRef="#ctx0" brushRef="#br0">17119 14429 1247 0,'0'0'345'17,"0"0"-138"-17,0 0 132 15,0 0-85-15,0 0-79 15,0 0-20-15,0 0 2 13,-61-8-4-13,61 8-40 17,0 0-32-17,-4 0 27 14,4 0-39-14,0 0-5 16,0 0-7-16,0 0 6 14,0-9 18-14,15-3-19 23,26-5-26-23,25-13 31 0,24-8-40 16,19-9-6-16,22-20-6 8,26-6-9 7,20-7 2-15,59-25-8 22,68-28 0-22,48-34 18 0,17-21-11 14,-28 6 14-14,-37 9 6 16,-39 29-7-16,-18 3 4 14,-33 26-11-14,-37 22-11 17,-37 17 23-17,-9 8-13 12,22-17-3-12,35-7-8 17,24-21 6-17,13 8-7 14,-2 4 0-14,4 4 0 16,-2 0-14-16,-8 7 20 22,-5 2-6-22,-18 3 5 0,-21 9-2 8,-9 4-3 14,-27 7 0-22,-3 5 0 0,-14 6 0 16,-11 2 0-16,0 2 0 14,3 3 0-14,-7 5 0 15,0 1 0-15,-7-2 0 15,-4 9 0-15,-9 0 0 16,-11 5 0-16,-8-1 0 14,6 1 0-14,-6-1 0 16,-1 1 0-16,1-1 0 14,-1 4 0-14,5-3 0 16,-4 2 0-16,-7 3 0 22,2-1 0-22,5-2 0 0,-5 1 0 8,0-4 0 13,0 1 0-21,-8 3 0 0,-5 5 0 14,-15 0 0-14,-5 4 0 17,-6 5 0-17,-2-2 0 14,-1 2 0-14,-6 3 0 16,7-3 0-16,-3 3 0 14,5-3 0-14,0 4 0 17,-4-1 0-17,4 0 0 14,-16 6 0-14,-6 3 0 15,0 0 0-15,0 0-45 16,-2 0-41-16,-61 7-82 14,1 15-507-14,-3-6-595 0</inkml:trace>
    </iact:actionData>
  </iact:action>
  <iact:action type="add" startTime="51173">
    <iact:property name="dataType"/>
    <iact:actionData xml:id="d41">
      <inkml:trace xmlns:inkml="http://www.w3.org/2003/InkML" xml:id="stk41" contextRef="#ctx0" brushRef="#br0">22605 6017 1397 0,'0'0'919'15,"0"0"-683"-15,0 0 59 8,0 0-33 14,0 0-175-22,-273 144-11 0,231-64 48 17,3 19-29-17,13 10-17 13,6 11-23-13,20-5-23 17,0 2 2-17,9-15-26 13,43-13-2-13,14-22 4 16,21-16 1-16,-6-19 4 14,9-26-15-14,-10-6-27 17,-7 0 27-17,-28-30 1 13,-14-16 16-13,-24-9 13 16,-7-8 7-16,0-5 13 14,-46 4-31-14,-18 10-18 16,-6 16 18-16,-8 21-19 22,6 17-1-22,4 3-5 0,13 49-96 13,33 36-94-13,16-11-292 12,6-18-413-12</inkml:trace>
    </iact:actionData>
  </iact:action>
  <iact:action type="add" startTime="51557">
    <iact:property name="dataType"/>
    <iact:actionData xml:id="d42">
      <inkml:trace xmlns:inkml="http://www.w3.org/2003/InkML" xml:id="stk42" contextRef="#ctx0" brushRef="#br0">23344 6579 1530 0,'0'0'915'15,"0"0"-430"-15,0 0-220 16,0 0-54-16,0 0-145 20,0 0-18-20,0 0-13 0,-3 193-29 16,3-126 5-16,7-8-10 14,39-12 6-14,-3-13-7 16,19-21-21-16,10-13 20 13,-7 0 0-13,-3-30 1 17,-17-20 27-17,-10-10 90 14,-19-8 16-14,-16 0-26 15,0-8-47-15,-16-1-18 16,-29 7-39-16,-19 17-3 15,-71 41-60-15,17 12-227 26,0 0-593-26</inkml:trace>
    </iact:actionData>
  </iact:action>
  <iact:action type="add" startTime="52882">
    <iact:property name="dataType"/>
    <iact:actionData xml:id="d43">
      <inkml:trace xmlns:inkml="http://www.w3.org/2003/InkML" xml:id="stk43" contextRef="#ctx0" brushRef="#br0">27192 12029 1696 0,'0'0'711'17,"0"0"-219"-17,0 0-155 22,0 0-107-22,0 0-107 0,0 0-51 17,35-67-1-17,-35 67-28 8,0 0-25 13,0 0 5-21,0 0-23 1,7 0 0 13,-7 0-1-14,4 0 2 17,0 0-1-17,-4 0 9 13,0 0-2-13,0 0 14 17,0 0-1-17,0-4-1 12,-8-4 16-12,-34 8-19 17,-12 0-2-17,-19 0-13 13,-1 38 8-13,-5 23-3 18,14 7-6-18,15 2-8 13,34 7 2-13,16-9 6 24,0-8 0-24,48-15 1 0,31-19 0 14,13-17 5-14,19-9-6 16,-6-12 6-16,0-35 9 15,-11-4-15-15,-20-9 16 15,-17-1 37-15,-20 7-14 13,-13 2-39-13,-6 15 0 17,-14 11 0-17,-4 18 0 13,0 8 0-13,0 8 0 17,-30 48 0-17,-5 35 0 14,-7 14 0-14,9 13 0 16,1 9 0-16,10-4 0 14,6-5 0-14,8-16 0 17,8-11 0-17,0-23-102 22,33-22-198-22,30-22-352 0,2-24-354 0</inkml:trace>
    </iact:actionData>
  </iact:action>
  <iact:action type="add" startTime="53411">
    <iact:property name="dataType"/>
    <iact:actionData xml:id="d44">
      <inkml:trace xmlns:inkml="http://www.w3.org/2003/InkML" xml:id="stk44" contextRef="#ctx0" brushRef="#br0">28593 12358 1192 0,'0'0'844'8,"0"0"-348"7,0 0 16-15,0 0-225 14,0 0-171-14,0 0 32 16,0 0-5-16,-41 216-82 14,32-119-32-14,9-9-5 15,0-3-15-15,4-17 7 15,38-14-16-15,12-17 0 21,18-29 4-21,3-8-4 0,8-7 6 16,-11-41 4-16,-4-17-1 15,-20-11 9-15,-13-9 2 15,-20-9 14-15,-15-3 14 14,0 0-24-14,-50 17-3 17,-38 25-21-17,-34 38-7 14,-132 64-103-14,18 41-460 17,11 23-806-17</inkml:trace>
    </iact:actionData>
  </iact:action>
  <iact:action type="add" startTime="54341">
    <iact:property name="dataType"/>
    <iact:actionData xml:id="d45">
      <inkml:trace xmlns:inkml="http://www.w3.org/2003/InkML" xml:id="stk45" contextRef="#ctx0" brushRef="#br0">20481 15566 1534 0,'0'0'722'15,"0"0"-366"-15,0 0 155 15,0 0-253-15,0 0-101 16,0 0-109-16,0 0-34 15,190-71 32-15,-114 63-19 14,-4 8-6-14,-6 0 30 16,-20 8-16-16,-7 33 22 15,-24 27-18-15,-10 17-18 16,-5 20 25-16,0 13-7 20,-20 5-9-19,-4-2-15-1,7-7-9 16,3-13-12-16,8-17-30 15,1-25-180-15,-1-33-90 15,2-21-353-15,-5-5-131 17</inkml:trace>
    </iact:actionData>
  </iact:action>
  <iact:action type="add" startTime="54621">
    <iact:property name="dataType"/>
    <iact:actionData xml:id="d46">
      <inkml:trace xmlns:inkml="http://www.w3.org/2003/InkML" xml:id="stk46" contextRef="#ctx0" brushRef="#br0">20579 16039 1629 0,'0'0'814'1,"0"0"-494"12,0 0-18-13,0 0-36 15,0 0-129-15,253 0-47 15,-135 0-41-15,20-12-49 16,54-35-82-16,-25 5-261 15,-32-5-789-15</inkml:trace>
    </iact:actionData>
  </iact:action>
  <iact:action type="add" startTime="54777">
    <iact:property name="dataType"/>
    <iact:actionData xml:id="d47">
      <inkml:trace xmlns:inkml="http://www.w3.org/2003/InkML" xml:id="stk47" contextRef="#ctx0" brushRef="#br0">21916 15782 1478 0,'0'0'852'0,"0"0"-363"16,0 0-143-16,0 0-93 14,0 0-148-14,0 0 9 15,0 0 36-15,-72 194-71 17,66-131-23-17,6 4-28 14,0 1-20-14,26-19 5 16,26-11-13-16,5-19-22 22,9-12 22-22,4-7-3 0,-9-9 3 8,-2-35 7 14,-18-5 2-22,-12-10 27 0,-16-6 18 14,-13-11-10-14,0 0-44 16,-13 3 0-16,-31 6 0 14,-6 12 0-14,-22 17 0 16,-55 21-57-16,16 12-495 14,6 5-967-14</inkml:trace>
    </iact:actionData>
  </iact:action>
  <iact:action type="add" startTime="56639">
    <iact:property name="dataType"/>
    <iact:actionData xml:id="d48">
      <inkml:trace xmlns:inkml="http://www.w3.org/2003/InkML" xml:id="stk48" contextRef="#ctx0" brushRef="#br0">19106 11472 1833 0,'0'0'766'16,"0"0"-384"-16,0 0 87 14,0 0-254-14,0 0-94 15,0 0-23-14,0 0-25 13,-5 5-2-14,5 83-3 16,7 18-68-16,17 17 0 15,7 3 0-15,-5-3 0 15,2-3 0-15,1-19 0 16,-1-11 0-16,-8-23 0 14,2-16 0-14,-7-22-57 16,13-29-254-16,-10 0-260 15,-3-41-421-15</inkml:trace>
    </iact:actionData>
  </iact:action>
  <iact:action type="add" startTime="56887">
    <iact:property name="dataType"/>
    <iact:actionData xml:id="d49">
      <inkml:trace xmlns:inkml="http://www.w3.org/2003/InkML" xml:id="stk49" contextRef="#ctx0" brushRef="#br0">19720 11539 1121 0,'0'0'1089'16,"0"0"-582"-16,0 0-189 14,0 0-83-14,0 0-97 16,0 0-32-16,-79 250-1 13,79-166-37-13,0-2-52 17,13-15 8-17,31-10-24 14,9-25 0-14,8-15-51 16,-2-17-12-16,-7 0 21 21,-15-11 12-20,-13-34 30-1,-24-1 8 16,0-7 4-16,0-8 9 13,-35 2 3-13,-15 0-8 17,0 12 5-17,2 12-21 14,6 15 1-14,10 11 13 16,12 5-13-16,15 4 0 14,5 0 10-14,0 0-10 16,29 0 29-16,28 0-5 14,17-8-19-14,18-10 10 16,0 3-16-16,4-3 0 14,-22 1 2-14,-15 9-1 15,-20 8 6-15,-12 0-7 16,-21 8-22-16,-1 30 20 23,-1 13-7-23,-4 8 9 0,0 8 8 14,0 2-8-14,0-10 4 16,15-9-4-16,11-12 0 14,5-12 0-14,17-18 6 16,5-8 11-16,1 0-8 14,3-19 0-14,-11-28 12 16,0-5-12-16,-16-11 31 14,-12-10 28-14,-5-6-43 16,-13-3 8-16,0 3-12 14,-31 6-20-14,-25 20-1 16,-95 52-45-16,13 1-192 39,-4 9-584-39</inkml:trace>
    </iact:actionData>
  </iact:action>
  <iact:action type="add" startTime="58404">
    <iact:property name="dataType"/>
    <iact:actionData xml:id="d50">
      <inkml:trace xmlns:inkml="http://www.w3.org/2003/InkML" xml:id="stk50" contextRef="#ctx0" brushRef="#br0">18651 9411 1555 0,'0'0'612'15,"0"0"-327"-15,0 0 40 16,0 0-137-16,0 0-80 14,0 0-51-14,0 0 33 16,5-160-29-16,-62 160-44 14,-13 0 0-14,0 0-17 16,4 21 0-16,14 12 23 14,8-3 1-14,22-1 9 16,16-3 0-16,6 4-3 21,11-5 27-21,35 0-7 0,17 1-29 15,5 0 13-15,-1-2-33 16,3 6 0-16,-8 8 9 9,-3 0-9 12,-18 11 6-21,-8 0-7 0,-16 8-15 14,-17-2 13-14,0-5 3 16,-24-3-1-15,-30-5 20 14,-18-4-5-15,-11-9 10 14,-3-8-14-14,1-12-10 16,20-9 28-16,8 0-5 13,26-16 26-13,14-27 16 17,17-7-12-17,0-18-9 14,52-5-45-14,22 2 4 16,25-3-11-16,10 13 7 22,5 8-11-22,-5 15-32 0,-11 17-35 14,-15 8-12-14,-21 13-23 16,-23 0-35-16,-9 8 44 14,-19 27 30-14,5 6 27 16,-12 6 28-16,5 0 16 14,-5 6-3-14,14-7 6 16,-7-4-3-16,13-4 3 14,6-12 0-14,5-5 9 16,9-12 6-16,8-9-7 14,10 0 7-14,1 0-14 16,-4-30-1-16,-4-8 56 22,-7-6 23-22,-9 3 41 0,-17-5 25 16,-9-4-29-16,-13 11-17 14,0-8-38-14,0 9-25 16,-31-2 23-16,-21 10-26 13,-16 9-11-13,-4 9-22 17,-11 12 0-17,9 0 0 14,4 9-96-14,17 15-557 15,34-3-1211-15</inkml:trace>
    </iact:actionData>
  </iact:action>
  <iact:action type="add" startTime="61068">
    <iact:property name="dataType"/>
    <iact:actionData xml:id="d51">
      <inkml:trace xmlns:inkml="http://www.w3.org/2003/InkML" xml:id="stk51" contextRef="#ctx0" brushRef="#br0">1980 10238 738 0,'0'0'971'25,"0"0"-648"-25,0 0-75 0,0 0 64 14,0 0-114-14,0 0-74 16,0 0 27-16,136-50-52 13,-62 32-41-13,7-2-25 16,-7 2-21-16,-8 6-12 14,-18-2-161-14,-39 14-176 16,-9 0-220-15,0 0-53-1</inkml:trace>
    </iact:actionData>
  </iact:action>
  <iact:action type="add" startTime="61250">
    <iact:property name="dataType"/>
    <iact:actionData xml:id="d52">
      <inkml:trace xmlns:inkml="http://www.w3.org/2003/InkML" xml:id="stk52" contextRef="#ctx0" brushRef="#br0">1945 10233 1162 0,'0'0'573'0,"0"0"-252"15,0 0 43-15,0 0-95 13,0 0-115-13,0 0-8 17,0 0-29-17,-57 98-27 13,57-64-39-13,0 0-9 16,0 4-14-16,5 0-13 14,17-2 3-14,0-7-17 17,8 1 5-17,1-4 14 14,12 3-19-14,8-6 14 16,-1 8 0-16,2-1-14 14,1 0 8-14,-12-5-9 16,-12 1-8-16,-18-9 7 22,-11 4 2-22,0-4-1 0,-44-1 9 16,-26 5 74-16,-11-4 35 14,-4 0-53-14,8-4-37 16,12-9-8-16,15-4-20 13,26 0-45-13,24-8-177 18,6-27-578-18,31-3-503 0</inkml:trace>
    </iact:actionData>
  </iact:action>
  <iact:action type="add" startTime="61625">
    <iact:property name="dataType"/>
    <iact:actionData xml:id="d53">
      <inkml:trace xmlns:inkml="http://www.w3.org/2003/InkML" xml:id="stk53" contextRef="#ctx0" brushRef="#br0">2511 10602 1579 0,'0'0'804'1,"0"0"-415"14,0 0-7-15,0 0-132 14,0 0-152-14,0 0-53 16,0 0 1-16,0 65-2 14,0-27-34-14,0 0-4 16,13-9 5-16,18-8-11 14,0-12 0-14,12-9 22 16,3 0-14-16,2 0 10 13,-8-26-8-13,-10-7-8 17,-17-5 76-17,-13-4 21 13,0-3-5-13,0-1 7 16,-32 6-101-16,-10-5 0 23,-8 22 0-23,-7 8 0 0,-9 15 0 8,-14 30-119 7,16 25-434-15,20 2-794 0</inkml:trace>
    </iact:actionData>
  </iact:action>
  <iact:action type="add" startTime="63163">
    <iact:property name="dataType"/>
    <iact:actionData xml:id="d54">
      <inkml:trace xmlns:inkml="http://www.w3.org/2003/InkML" xml:id="stk54" contextRef="#ctx0" brushRef="#br0">6030 15574 1711 0,'0'0'667'23,"0"0"-371"-23,0 0 177 0,0 0-226 14,0 0-145-13,0 0-75 15,0 0 75-16,-149 203 1 13,114-89-46-13,9 1-13 17,0-3-35-17,2-18-9 14,13-10 3-14,2-25-1 15,3-21-2-15,-1-26 1 14,7-12 1-14,0 0 32 17,0-21-5-17,0-34-17 14,0-13 1-14,18 1-12 16,3 10-1-16,6 8 9 22,1 22-9-22,5 5 6 0,2 22-6 16,4 0 0-16,5 29-8 14,4 21 7-14,9-1 1 16,-5 7 0-16,-1-18-7 15,-8-3-28-15,-8-14-14 14,-24-20 18-14,-2-1 31 15,-9-1 9-15,0-44 14 16,0-15 25-16,0-3-6 14,0-4 15-14,-9 3-9 16,7 14 2-16,2 12-50 14,-4 20 0-14,-1 18 0 16,5 0 0-16,0 38 0 21,0 39 0-21,0 33 0 0,0 3 0 9,0 21 0 13,0-4 0-21,0-7 0-1,0-26-38 15,0-20-190-15,11-34-275 14,9-35-401-14,4-8-709 0</inkml:trace>
    </iact:actionData>
  </iact:action>
  <iact:action type="add" startTime="63713">
    <iact:property name="dataType"/>
    <iact:actionData xml:id="d55">
      <inkml:trace xmlns:inkml="http://www.w3.org/2003/InkML" xml:id="stk55" contextRef="#ctx0" brushRef="#br0">6812 16111 1862 0,'0'0'762'0,"0"0"-432"21,0 0-11-21,0 0-108 0,-37 222-92 9,37-141-28 12,0-5 13-21,16-5-40 0,10-16-46 15,13-13 21-15,11-16-22 16,7-17-4-16,4-9 11 14,5-9-23-14,-9-29 17 16,-5-26-6-16,-19 1 24 14,-13-9 20-14,-16-4-56 15,-4-4 0-15,0 1 0 15,-39 12 0-15,-1 10 0 16,-12 21 0-16,-3 19 0 16,-6 17-62-16,-4 17-386 14,12 30-363-14,22-1-865 0</inkml:trace>
    </iact:actionData>
  </iact:action>
  <iact:action type="add" startTime="64043">
    <iact:property name="dataType"/>
    <iact:actionData xml:id="d56">
      <inkml:trace xmlns:inkml="http://www.w3.org/2003/InkML" xml:id="stk56" contextRef="#ctx0" brushRef="#br0">7979 16363 2054 0,'0'0'1108'0,"0"0"-774"14,0 0-175-14,0 0-159 16,0 0-491-16,0 0-1375 0</inkml:trace>
    </iact:actionData>
  </iact:action>
  <iact:action type="add" startTime="66513">
    <iact:property name="dataType"/>
    <iact:actionData xml:id="d57">
      <inkml:trace xmlns:inkml="http://www.w3.org/2003/InkML" xml:id="stk57" contextRef="#ctx0" brushRef="#br0">19493 1015 1397 0,'0'0'1025'13,"0"0"-542"-13,0 0-161 17,0 0 11-17,0 0-206 14,0 0-65-14,-40 36-28 15,40 61 28-15,0 26 17 14,0 12-20-14,18 6-29 17,4-9-5-17,-7-11-14 21,5-23-1-21,-12-23-10 0,5-28-6 17,-13-25 5-17,0-22 2 13,0 0 11-13,0-34 19 16,0-39-31-16,-13-24 0 14,-4-12 0-14,-5-20 0 16,0-6 0-16,9-5 0 14,4 5 0-14,3 8 0 16,6 11 0-16,0 23 0 14,0 32 0-14,28 14 0 17,5 24 0-17,13 16 0 13,-7 7 0-13,9 0 0 17,0 32 0-17,-10 27 0 22,-6 11 0-22,-19 15 0 0,-13 4-3 8,0-1-42 14,-32-3 15-22,-19-14 18 0,-1-12 7 16,-1-12 5-16,12-18 0 14,17-11 0-14,9-10 13 16,15-8 1-16,0 0 16 14,0 0 8-14,39-4-38 16,16-18 0-16,21 6 0 14,7 8 0-14,-2 3 0 16,-5 5-15-16,-6 5 0 14,-17 33 1-14,-14 21-8 16,-17 8 14-16,-18 5-10 14,-4 6 4-14,-8-10 13 16,-40-4-2-16,-14-10 3 22,-8-16 22-22,-6-9 11 0,2-11 5 13,4-10-29-13,17-8-8 17,20 0-1-17,33-46-59 14,16-13-253-14,30 0-742 0</inkml:trace>
    </iact:actionData>
  </iact:action>
  <iact:action type="add" startTime="67181">
    <iact:property name="dataType"/>
    <iact:actionData xml:id="d58">
      <inkml:trace xmlns:inkml="http://www.w3.org/2003/InkML" xml:id="stk58" contextRef="#ctx0" brushRef="#br0">20832 1015 2034 0,'0'0'952'23,"0"0"-367"-23,0 0-262 0,0 0-121 15,0 0-202-15,0 0 0 13,0 0 0-13,-43-20 0 17,43 88 0-17,0 25 0 13,0 17 0-13,13 9 0 17,9 7 0-17,8-5 0 13,1-13 0-13,-1-13 0 17,-8-24 0-17,-9-24 0 13,-4-27 0-13,-9-20-71 17,0 0 19-17,0-45-107 14,-28-30-66-14,-14-11 120 16,7-20 51-16,-4-14 34 14,4 2 20-14,13-5 12 17,7 13 77-17,10 17 40 20,5 17 19-19,0 17-4-1,0 14-60 16,9 18-4-16,33 0-80 14,6 12 0-14,19 0 0 16,10 13 0-16,4-4 0 13,-9 6-82-13,-11 0-176 17,-11 6-228-17,-23 17-289 14,-23 2-227-14</inkml:trace>
    </iact:actionData>
  </iact:action>
  <iact:action type="add" startTime="67609">
    <iact:property name="dataType"/>
    <iact:actionData xml:id="d59">
      <inkml:trace xmlns:inkml="http://www.w3.org/2003/InkML" xml:id="stk59" contextRef="#ctx0" brushRef="#br0">20590 1588 639 0,'0'0'1450'0,"0"0"-852"14,0 0-214-14,0 0-41 16,0 0-171-16,330-38-103 14,-203 8-40-14,6 4-29 16,48-16-81-16,-28 8-210 14,-30 5-813-14</inkml:trace>
    </iact:actionData>
  </iact:action>
  <iact:action type="add" startTime="67954">
    <iact:property name="dataType"/>
    <iact:actionData xml:id="d60">
      <inkml:trace xmlns:inkml="http://www.w3.org/2003/InkML" xml:id="stk60" contextRef="#ctx0" brushRef="#br0">23993 1013 1358 0,'0'0'642'15,"0"0"-66"-15,0 0-32 8,0 0-165 14,0 0-145-22,0 0-60 0,0 0-87 16,30-51-49-16,-41 97-5 14,-2 5-21-14,0 0-1 16,9-5-11-16,4-16-7 14,0-9-5-14,0-16-3 15,0-5-2-15,0 0 17 14,4-31 0-14,3-15 15 16,-7-5-15-16,0 0 1 15,-16 10 6-15,-27 6-6 16,-10 17 13-16,-17 18 7 14,-6 0-21-14,-3 53 0 16,-2 27-3-16,9 22 3 16,28 15 3-16,22 6-3 22,22-5 0-22,0-16 0 0,62-13 0 14,25-24 0-14,16-27 0 16,13-26-42-16,8-12 9 14,1-12-48-14,-16-38-56 16,-8-18-76-16,-18-14-98 15,-16-12-285-15,-16-3-85 15,-10-5 163-15,-17 5 253 14,-4 9 265-14,-11 12 262 17,-1 19 275-17,-8 19 69 13,0 15-105-13,0 8-149 16,0 12-100-16,0 3-71 22,0 0-89-22,-8 41-44 0,-1 28-2 15,0 24-46-15,9 16 0 15,0 11 0-15,0 6 0 14,0-3 0-14,35-9 0 16,-4-15 0-16,6-15 0 14,-4-11 0-14,6-18-42 15,-13-18-469-15,0-20-551 0</inkml:trace>
    </iact:actionData>
  </iact:action>
  <iact:action type="add" startTime="68577">
    <iact:property name="dataType"/>
    <iact:actionData xml:id="d61">
      <inkml:trace xmlns:inkml="http://www.w3.org/2003/InkML" xml:id="stk61" contextRef="#ctx0" brushRef="#br0">25348 1037 1370 0,'0'0'1246'1,"0"0"-625"-1,0 0-237 15,0 0-123-15,0 0-155 13,0 0-56-13,0 0 8 17,-7 149-58-17,14-48 0 14,4 9 0-14,-1 2 0 16,6-6 0-16,1-13 0 13,5-17 0-13,-7-17 0 17,5-12-63-17,-2-26-194 14,-18-21-124-14,0 0-326 18,0-30-215-18</inkml:trace>
    </iact:actionData>
  </iact:action>
  <iact:action type="add" startTime="68795">
    <iact:property name="dataType"/>
    <iact:actionData xml:id="d62">
      <inkml:trace xmlns:inkml="http://www.w3.org/2003/InkML" xml:id="stk62" contextRef="#ctx0" brushRef="#br0">24709 1550 2065 0,'0'0'796'0,"0"0"-434"15,0 0-34-14,0 0-174 12,0 0-94-13,274-9-60 16,-75-23-126-16,-27-4-412 15,-23 2-589-15</inkml:trace>
    </iact:actionData>
  </iact:action>
  <iact:action type="add" startTime="68953">
    <iact:property name="dataType"/>
    <iact:actionData xml:id="d63">
      <inkml:trace xmlns:inkml="http://www.w3.org/2003/InkML" xml:id="stk63" contextRef="#ctx0" brushRef="#br0">26539 1511 2376 0,'0'0'802'0,"0"0"-458"0,0 0-99 14,0 0-245-14,0 0-144 17,0 0-696-17</inkml:trace>
    </iact:actionData>
  </iact:action>
  <iact:action type="add" startTime="69560">
    <iact:property name="dataType"/>
    <iact:actionData xml:id="d64">
      <inkml:trace xmlns:inkml="http://www.w3.org/2003/InkML" xml:id="stk64" contextRef="#ctx0" brushRef="#br0">18507 2462 1101 0,'0'0'1015'15,"0"0"-525"-15,0 0-10 16,0 0-152-16,0 0-144 16,0 0-128-16,0 0-35 14,-7 30 40-14,51 25-38 16,11 4-2-16,26 0-21 14,21-8 1-14,14-13 2 16,18-17-3-16,5-16 6 13,1-5-11-13,7 0 13 17,-1-39-1-17,-10-7-7 15,4-10 6-15,-20-6 3 15,-2 0-8-15,-20 9 1 23,-8 9 5-23,-16 22-6 0,-13 18-2 13,5 4-4-13,1 32-5 16,14 21 4-16,11 21 6 14,24 2-1-14,11 0-6 16,13-13-89-16,10-11 15 14,-3-23 16-14,-12-17 7 15,-6-12 57-15,-22 0-8 15,-6-29 9-15,-7-13 23 16,2-13 11-16,-4-4 22 14,6 0-20-14,1 6-29 24,3 21 26-24,-10 11-32 1,-9 21 14 11,-6 0 8-12,-7 12-14 17,8 29 10-17,-1 12-19 14,12-8 0-14,12 2 1 15,2-13 0-15,6-13-1 15,0-17 15-15,-2-4-14 16,-4 0 21-16,-13-7-22 13,-3-23 1-13,-17-1 25 18,0 2-10-18,-7-4 7 13,-2 4 2-13,-4 7-16 16,-4 8 15-16,-1 11-24 22,-4 3 2-22,0 0 0 0,-2 38-1 8,7 2-1 14,1 5 9-22,18-3-9 0,14-13 12 9,8-16-12 12,15-13 15-21,2 0 31 0,7-21-7 16,0-21-3-16,-2-5-8 15,-11-3-28-15,-7-3 0 15,-12 4 0-15,-5 7 0 14,-20 10 0-14,-15 9 0 16,-9 8 0-16,-13 10 0 14,4 5 0-14,-2 0 0 17,1 0-42-17,-8 0-93 13,-12 0-227-13,-7 0-862 0</inkml:trace>
    </iact:actionData>
  </iact:action>
  <iact:action type="add" startTime="78530">
    <iact:property name="dataType"/>
    <iact:actionData xml:id="d65">
      <inkml:trace xmlns:inkml="http://www.w3.org/2003/InkML" xml:id="stk65" contextRef="#ctx0" brushRef="#br0">21632 630 548 0,'0'0'202'16,"0"0"-90"-15,0 0 42 7,0 0-28 14,0 0-22-22,-266-110 22 0,215 89-1 14,3 0-24-14,-9-1-21 16,1 1-31-16,-10 0 5 14,-10-5-17-14,-7 5-12 16,-14-3 20-16,-3 2-17 14,-16 1-16-14,-6 9 2 16,-1-1 4-16,5 5 13 14,-4 3-31-14,10 1 6 16,3 4-1-16,4 0-5 22,2 0 0-22,5 21 0 0,-2 8 0 9,1 13 0 12,5 1-11-21,0 13 3 0,0-2 7 16,7 5 1-16,-5 5-1 14,7 3 1-14,2 6 0 16,9 3 5-16,4 6-5 14,21 15 0-14,10 4 2 16,17 13-2-16,11 4 0 14,11 1 1-14,0 4 0 16,7-2 5-16,28-3-6 14,17 0-3-14,10-8 2 16,12 0 1-16,18-5 0 14,-1-3 1-14,17-5-1 16,-4-12-9-16,19-3-20 22,10-19-21-22,7-8 31 0,9-13-3 16,-1-11 9-16,-1-10 12 14,-1-13 1-14,-4-4 10 15,-9-4 8-15,-1 0-2 15,-12-12 25-15,2-23-9 16,1-3 12-16,-10-12-6 14,3-9 0-14,-15-9-1 16,-3-8-22-16,-8-9-14 14,-10-6 19-14,-10-6-11 16,-8-8 19-16,-10-5 32 14,-4-9-5-14,-9 1-3 16,-12-8-27-16,-3 3-4 21,-9-3 25-21,-11 8 6 0,-4 9 39 15,0 7-5-15,-19 14-13 16,-27 11 6-16,-24 12-1 14,-18 5-26-14,-14 12-4 16,-12-5-48-16,-4 7-7 15,-46-26-150-15,33 17-119 14,13-4-352-14</inkml:trace>
    </iact:actionData>
  </iact:action>
  <iact:action type="add" startTime="79666">
    <iact:property name="dataType"/>
    <iact:actionData xml:id="d66">
      <inkml:trace xmlns:inkml="http://www.w3.org/2003/InkML" xml:id="stk66" contextRef="#ctx0" brushRef="#br0">25304 678 411 0,'0'0'380'14,"0"0"-237"-14,0 0 14 22,0 0 30-22,0 0-75 0,0 0-2 10,0 0 30 11,-114-170-18-21,75 135-21 0,-18-3-36 16,-13-4-18-16,-17-4 5 13,-12-1-17-13,-19 5-16 17,-19 4-1-17,-3 9-17 14,-11 8 6-13,-6 12-6 14,8 9 0-15,9 0 6 14,0 12-7-14,9 35-1 16,15 12 0-16,-2 17-8 13,7 9 9-13,8 12 0 17,9 9-1-17,7 17 0 14,10 9-12-14,23 7-20 22,8 1 7-22,30 8-27 0,10-2 7 16,6-2-4-16,17-1 0 14,38-7 15-14,11-5-12 16,6-13 6-16,17-4 16 14,3-8-30-14,0-13 43 16,11-9 12-16,-7-5 0 14,9-12 25-14,-3-12-5 17,5-8 5-17,9-9 4 13,-4-5-4-13,6-7 10 16,9-5-7-16,-1-9-20 15,8-3 22-15,1-9-17 15,7 0 0-15,0 0 0 23,-4-9-13-23,2-20 6 0,-9-9-6 15,-9-4 0-14,3-1 43 12,-18-2-1-13,-9-7-5 16,-8 2 6-16,-9-9-19 14,-9-7 8-14,-7-10-3 16,-3-9-28-16,-3-12 22 14,-3-17-13-14,-3-12 2 16,-9-10 13-16,-9-7 15 14,-9-4 53-14,-26 7 15 16,0 14 16-16,-39 12 28 14,-31 8-12-14,-29 5-43 17,-14 10-40-17,-19 6-57 21,-3 9-3-21,-14 9-121 0,-74-1-101 16,40 18-58-16,12 12-370 0</inkml:trace>
    </iact:actionData>
  </iact:action>
  <iact:action type="add" startTime="84125">
    <iact:property name="dataType"/>
    <iact:actionData xml:id="d67">
      <inkml:trace xmlns:inkml="http://www.w3.org/2003/InkML" xml:id="stk67" contextRef="#ctx0" brushRef="#br0">4041 8501 449 0,'0'0'868'16,"0"0"-617"-16,0 0-53 14,0 0 79-14,0 0-137 16,0 0-43-16,0 0-8 14,-44-64-34-14,38 60 10 16,6 4-5-16,0-4 4 14,-4 4 47-14,-3-5 7 16,3 5 11-16,-1-3-13 13,1 3-39-13,4-5 5 17,0 5-28-17,0 0-39 13,0 0 36-13,0 0-30 17,0 0 4-17,0 0-1 21,0 0-24-21,4 0 24 0,22 13-12 9,1 17-6 12,12-1 24-21,0 9-21 0,5-4 5 14,0 4 1-14,-9-4-15 16,4-1 18-16,-13-3-18 15,5-1 0-15,-9 3 23 16,-3-5-8-16,1 4 4 13,-7-2 1-13,7 1-14 17,-3-1 8-17,5 7-14 13,0-7-2-13,0 6-4 16,6 3 8-16,-4-5-2 23,7 5 8-23,-9-3-7 0,2 3 8 8,-4 0-9 7,1-1-6-15,-1 6 0 23,4-5 7-23,-6 4-1 0,6 1 9 13,0-2-9-13,-2 1 3 16,2 1-3-16,0 4-6 14,0-3 5-14,0-5 1 16,-7 4 0-16,3 2 2 14,2-7-1-14,0 3 5 16,-5-2-6-16,5 4-3 15,0-2 2-15,-5 6 1 16,1 3 0-16,-3 6 6 14,0 3-6-14,-6-4 9 16,-5 4-9-16,5-4-4 21,-4-4 3-21,-1-5 2 0,7 1 4 16,-7 0 2-16,12 1-6 14,-8-2 19-14,1-4-20 17,4 1 0-17,-6 4 3 14,1-5-1-14,-3-1 2 15,-5 2 10-15,6 4-13 15,-6-5 20-15,0 5-21 16,0-1 0-16,0 1 12 14,0-5-11-14,0-4 12 15,0-5 1-14,0 1 1 13,0-2 4-14,0-2-19 16,0-1 1-16,0 1 17 22,0-1-18-22,0 6 12 0,-6-5-1 14,1 7-10-14,5-4 18 16,-4-3-19-16,0 4-3 14,-3-4 1-14,3-1 4 16,4 1 4-16,-5-4 3 16,1 3-8-16,0-4 16 13,-1 0-17-13,5 1 0 17,-4-5-8-17,0 0 16 14,4-4-8-14,-5 4 6 16,-1-4-6-16,1 1 12 14,1-6-12-14,-3 0 0 15,3 2 6-15,4-5-5 23,-4 3-1-23,4-4 6 0,-5-1-6 8,1 7 10 13,4-5-10-21,-5 3 0 0,5 5-7 14,-4-2 5-14,0 0 2 16,4-1 7-16,0-5-6 14,0 0 4-14,0-9-5 16,-5 3 0-16,5-3-1 14,0 0-4-14,-4 3 5 17,0 5 9-17,-3 7-9 14,3-3 16-14,-3 8-16 15,-2 2 0-15,1 0-1 22,3-6-2-22,-6-1 3 0,9 0 1 9,-2-7-1 13,-1 0 8-22,5-2-8 0,0-3 0 15,0-3-1-15,0 0-4 15,0 0 5-15,0 0 10 16,0 0-9-16,0 0 22 14,0 0-15-14,0 0 1 15,0 0 10-15,0 0-19 15,0 0 8-15,0 0 1 15,0 0-8-15,0 0-2 15,0-9-24-15,0-11-111 15,-26-10-551-15</inkml:trace>
    </iact:actionData>
  </iact:action>
  <iact:action type="add" startTime="102439">
    <iact:property name="dataType"/>
    <iact:actionData xml:id="d68">
      <inkml:trace xmlns:inkml="http://www.w3.org/2003/InkML" xml:id="stk68" contextRef="#ctx0" brushRef="#br0">26012 2494 1202 0,'0'0'740'7,"0"0"-600"16,0 0 116-23,0 0 228 0,0 0-348 8,-66-84-20 13,66 84 43-21,0 0-24 0,-4 0-36 17,4 0-23-17,0 0-13 14,0 0-7-14,0 0-34 15,11 0-11-15,48 35 22 15,28 6-8-15,47 12 7 17,62 14-10-17,65 5-20 13,-12-9 21-13,-24-7-23 16,-31-15 0-16,-45-15 0 14,0 4-11-14,-3-9-8 16,-43-9 7-16,-38-3 12 14,-28-9 1-14,-15 4-1 16,-22-4 7-16,0 0 17 22,0 0-18-22,0 0 5 0,0 0-11 16,0-8 0-16,-22-9-1 15,-6-9-8-15,8 1 6 15,-10-1-3-15,6 1 4 13,6 0 2-13,3 3 0 16,0 6 1-16,10 7 12 15,1 1-11-15,-1 8 10 16,5 0 10-16,0 0-22 15,0 0 10-15,0 0-10 15,0 0 1-15,5 12 5 14,28 23-6-14,4 11 0 16,11 8 0-16,-7 6 8 14,-1 8-8-14,-5 3 0 21,-27 2 1-21,-8 2 9 0,0 0-4 17,-39-8-5-17,-13-5 4 14,-10-2-5-14,6-5-39 16,10-8-146-16,6-13-308 15,23-18-431-15</inkml:trace>
    </iact:actionData>
  </iact:action>
  <iact:action type="add" startTime="103183">
    <iact:property name="dataType"/>
    <iact:actionData xml:id="d69">
      <inkml:trace xmlns:inkml="http://www.w3.org/2003/InkML" xml:id="stk69" contextRef="#ctx0" brushRef="#br0">28908 2851 1667 0,'0'0'733'14,"0"0"-228"-14,0 0-142 15,0 0-65-15,0 0-136 15,0 0-29-15,0 0-53 16,0-51-67-16,0 107 31 21,4 24-37-21,14 22 16 0,-3 12-6 17,0 10-16-17,3-10 6 14,-1-8-7-14,-8-13-60 16,4-21-29-16,-4-22-181 13,10-33-209-13,-8-17-341 17,3 0-495-17</inkml:trace>
    </iact:actionData>
  </iact:action>
  <iact:action type="add" startTime="103430">
    <iact:property name="dataType"/>
    <iact:actionData xml:id="d70">
      <inkml:trace xmlns:inkml="http://www.w3.org/2003/InkML" xml:id="stk70" contextRef="#ctx0" brushRef="#br0">29247 2851 2198 0,'0'0'675'1,"0"0"-371"21,0 0-33-22,0 0-162 0,0 0-19 14,0 0 41-14,0 0-43 15,69 296-59-15,-53-186 26 15,3 4-41-15,-1 2-4 15,-1-6 3-15,-6-17-12 17,0-12-2-17,-2-22-72 14,-5-17-134-14,-4-21-122 15,0-16-352-15,0-5-110 1</inkml:trace>
    </iact:actionData>
  </iact:action>
  <iact:action type="add" startTime="103641">
    <iact:property name="dataType"/>
    <iact:actionData xml:id="d71">
      <inkml:trace xmlns:inkml="http://www.w3.org/2003/InkML" xml:id="stk71" contextRef="#ctx0" brushRef="#br0">29096 3470 1179 0,'0'0'823'0,"0"0"-340"14,0 0-105-14,0 0-104 16,0 0-111-16,0 0-66 14,0 0-14-14,19-12-20 15,47 7-60-15,17-11-3 14,50-39-240-14,-12 5-484 18,-25 3-826-18</inkml:trace>
    </iact:actionData>
  </iact:action>
  <iact:action type="add" startTime="103843">
    <iact:property name="dataType"/>
    <iact:actionData xml:id="d72">
      <inkml:trace xmlns:inkml="http://www.w3.org/2003/InkML" xml:id="stk72" contextRef="#ctx0" brushRef="#br0">29922 2944 2013 0,'0'0'763'1,"0"0"-478"-1,0 0-45 15,0 0-116-15,0 0-76 15,0 0-21-15,277-88-18 16,-226 74-9-16,-1 10-86 13,-15-4-131-13,-20 8-290 16,-15 0-192-16,0 0-392 0</inkml:trace>
    </iact:actionData>
  </iact:action>
  <iact:action type="add" startTime="103993">
    <iact:property name="dataType"/>
    <iact:actionData xml:id="d73">
      <inkml:trace xmlns:inkml="http://www.w3.org/2003/InkML" xml:id="stk73" contextRef="#ctx0" brushRef="#br0">30029 2910 637 0,'0'0'1323'16,"0"0"-726"-16,0 0-145 21,0 0-192-21,0 0-88 0,0 0-53 16,0 0 7-16,-18 85-5 15,18-30-40-15,0 12-16 16,0 10-37-16,0-1-27 14,0 6 31-14,0-6-31 15,0-8 5-15,0-13 2 15,9-9-8-15,17-8 7 15,5-12-7-15,15-18 0 15,11-8-9-15,13 0-15 17,6-12-66-17,-1-31-87 14,-3-8-135-14,-11-16-260 15,-20 8-242-15,-25 15-423 0</inkml:trace>
    </iact:actionData>
  </iact:action>
  <iact:action type="add" startTime="104309">
    <iact:property name="dataType"/>
    <iact:actionData xml:id="d74">
      <inkml:trace xmlns:inkml="http://www.w3.org/2003/InkML" xml:id="stk74" contextRef="#ctx0" brushRef="#br0">30020 3361 1525 0,'0'0'942'1,"0"0"-456"-1,0 0-256 12,0 0-71-12,0 0-102 17,0 0-57-17,319-115-75 13,-220 69-242-13,-27 1-588 0</inkml:trace>
    </iact:actionData>
  </iact:action>
  <iact:action type="add" startTime="104482">
    <iact:property name="dataType"/>
    <iact:actionData xml:id="d75">
      <inkml:trace xmlns:inkml="http://www.w3.org/2003/InkML" xml:id="stk75" contextRef="#ctx0" brushRef="#br0">30890 3135 1735 0,'0'0'869'15,"0"0"-535"-15,0 0-13 14,0 0-100-14,0 0-147 16,262-21-25-16,-187 7-32 14,-1 2-17-14,2 0-22 16,-10-2-129-16,0 2-155 14,-25 3-336-14,-17 1-131 0</inkml:trace>
    </iact:actionData>
  </iact:action>
  <iact:action type="add" startTime="104661">
    <iact:property name="dataType"/>
    <iact:actionData xml:id="d76">
      <inkml:trace xmlns:inkml="http://www.w3.org/2003/InkML" xml:id="stk76" contextRef="#ctx0" brushRef="#br0">31240 2910 1587 0,'0'0'868'7,"0"0"-266"10,0 0-218-17,0 0-95 13,0 0-113-13,0 0 14 16,0 0-190-16,-18-72 0 15,18 90 0-15,0 32 0 15,18 14 0-15,6 20 0 15,-2 9 0-15,-3 6 0 16,-3-2 0-16,-1-3 0 21,-4-14 0-21,-5-8-62 1,18-21-199 14,-6-22-324-15,6-25-562 0</inkml:trace>
    </iact:actionData>
  </iact:action>
  <iact:action type="add" startTime="104918">
    <iact:property name="dataType"/>
    <iact:actionData xml:id="d77">
      <inkml:trace xmlns:inkml="http://www.w3.org/2003/InkML" xml:id="stk77" contextRef="#ctx0" brushRef="#br0">31843 2724 1335 0,'0'0'1283'12,"0"0"-779"-12,0 0-236 17,0 0-88-17,0 0-102 16,0 0-46-16,0 0 17 14,245-38-49-14,-188 26 0 16,-7-5-73-16,-11-9-235 16,-10 2-358-16,-21 10-257 0</inkml:trace>
    </iact:actionData>
  </iact:action>
  <iact:action type="add" startTime="105090">
    <iact:property name="dataType"/>
    <iact:actionData xml:id="d78">
      <inkml:trace xmlns:inkml="http://www.w3.org/2003/InkML" xml:id="stk78" contextRef="#ctx0" brushRef="#br0">31865 2631 335 0,'0'0'1649'14,"0"0"-1032"-14,0 0-159 14,0 0-167-14,0 0-96 16,0 0-45-16,-59 225-63 22,59-163 13-22,0 6-52 0,0 0-16 9,13 10-8 13,7-2-24-22,1-6 15 0,-5-1-15 8,12-5 1 13,5-14 0-21,0-11-1 0,15-10 0 16,9-15 12-16,8-14-6 14,9 0-12-14,3-14-60 17,-3-24-144-17,-2-16-99 14,-26 2-329-14,-19 14-184 0</inkml:trace>
    </iact:actionData>
  </iact:action>
  <iact:action type="add" startTime="105376">
    <iact:property name="dataType"/>
    <iact:actionData xml:id="d79">
      <inkml:trace xmlns:inkml="http://www.w3.org/2003/InkML" xml:id="stk79" contextRef="#ctx0" brushRef="#br0">31937 3285 1639 0,'0'0'830'13,"0"0"-278"-13,0 0-291 16,0 0-130-16,0 0-80 16,0 0-51-16,0 0-15 14,323-153-143-14,-226 115-319 17,-6 6-300-17</inkml:trace>
    </iact:actionData>
  </iact:action>
  <iact:action type="add" startTime="105556">
    <iact:property name="dataType"/>
    <iact:actionData xml:id="d80">
      <inkml:trace xmlns:inkml="http://www.w3.org/2003/InkML" xml:id="stk80" contextRef="#ctx0" brushRef="#br0">32936 2636 1996 0,'0'0'688'14,"0"0"-305"-14,0 0-140 23,0 0-140-23,0 0-56 0,0 0-26 14,0 0-6-14,122-5-15 16,-111 13-24-16,-7-1-3 14,1-7-39-14,-5 0 16 16,4 0 18-16,-4 0 22 14,0-19 4-14,0-8 4 16,0 4 2-16,-24-3 30 13,-9 8 18-13,-8 6 13 16,-7 12 1-16,-3 0 1 15,-5 9 4-15,5 41 2 17,-3 16-10-17,17 17 26 21,17 9-26-21,11 5-22 0,9 0-10 16,0-7-13-16,50-14 5 14,3-17-19-14,21-14 0 16,0-25 5-16,10-11-5 14,1-9-23-14,2-9-61 16,14-56-171-16,-25 6-241 14,-10 4-481-14</inkml:trace>
    </iact:actionData>
  </iact:action>
  <iact:action type="add" startTime="105953">
    <iact:property name="dataType"/>
    <iact:actionData xml:id="d81">
      <inkml:trace xmlns:inkml="http://www.w3.org/2003/InkML" xml:id="stk81" contextRef="#ctx0" brushRef="#br0">33814 3079 1783 0,'0'0'958'0,"0"0"-577"15,0 0-113-15,0 0-268 14,0 0-23-14,0 0-572 18,0 0-1100-18</inkml:trace>
    </iact:actionData>
  </iact:action>
  <iact:action type="add" startTime="107244">
    <iact:property name="dataType"/>
    <iact:actionData xml:id="d82">
      <inkml:trace xmlns:inkml="http://www.w3.org/2003/InkML" xml:id="stk82" contextRef="#ctx0" brushRef="#br0">13179 9680 591 0,'0'0'169'15,"0"0"-45"-15,0 0 50 15,0 0-15-15,0 0 12 22,0 0 37-22,0 0-3 0,-9-23-13 9,9 18-8 12,0 1-34-21,0 0-59 0,0 2-69 16,0-4-13-16,-7-3 4 14,3 7-13-14,-7 2 6 17,7-6 9-17,-5 6-1 13,5-5 33-13,-7 5 11 18,4-4-4-18,-2 4 52 13,3 0-21-13,-1 0-5 15,7 0-11-15,-4-4-6 14,4 4 0-14,0 0-18 17,0 0-15-17,0 0 36 21,0 0-11-21,0 0 9 0,0 0 4 8,0 0-16 15,0 0 11-23,0 0-13 0,22 0-23 14,8 0 27-14,5 0-36 15,5 0-3-15,3 0-5 15,6 4 4-15,-8-4-2 16,5 0-12-16,4 0-3 14,-10 0 3-14,8 0 0 15,-2 0 1-15,4 0 10 15,-4 0-10-15,0 0 9 16,4 0-10-16,0-4-7 14,-8-4 5-14,4 5 4 16,-1-5 2-16,-10-3 10 21,7 3-5-21,-3-3 10 0,-2 0-19 16,3 4 2-16,-10-7 14 15,10 2-15-15,-3 3 9 16,0-3 2-16,0 4-6 13,7-6 2-13,4-2-8 16,-7-1-2-16,5 0-4 15,2-1 8-15,1-2-2 16,-4-1 12-16,-3-5-11 14,8 1 24-14,-10 4-24 17,8-4 0-17,0-1 20 13,-2 1-20-13,-1-4 0 16,8 3 8-16,-3 0-9 22,-10-6 8-22,1 10-8 0,1-4 0 16,-3-3-2-16,-4 0 8 14,0 2-3-14,-2-2 12 16,2-1-7-16,-3 1 7 14,1-1-15-14,0-1 0 16,0 1-3-16,0 1 3 14,-5-1 0-14,5 1 3 16,-5-6 3-16,7 2-7 14,-9-1 1-14,5 4 0 16,-5 1-8-16,-2-6 9 14,-2 11-1-14,2-6 10 16,2 1-9-16,1-1 1 22,-3 4-2-22,0-3 0 0,-3-1-9 8,8-6 9 14,-5 5 0-22,4-6 7 0,3-1-6 14,-9-1 8-14,8 0-9 17,-10-5-1-17,4 6-10 13,-2 0 12-13,0 6-1 16,-9 5 1-16,7 1-1 15,-9 0 13-15,2 6-13 15,-5-5 0-15,1-1-6 13,0-8 7-13,6-4-1 17,-4-4 1-17,4 0-1 22,1-5 12-22,-1 4-12 0,-2 5-2 8,-2 0-5 14,2 0 4-22,-8 7 3 0,3-1 8 16,-1 5-7-16,-7 8 16 14,0-2-16-14,0 4-1 16,0 4 13-16,0-1-11 13,0 5 7-13,0 0 0 16,0 6-8-16,0-2 18 15,0 5-19-15,0 0 0 16,0 0 0-16,0 0 0 14,0 0 0-14,0 0 0 16,0 0-17-16,-37 5-38 14,2 24-230-14,-7 1-625 0</inkml:trace>
    </iact:actionData>
  </iact:action>
  <iact:action type="add" startTime="109444">
    <iact:property name="dataType"/>
    <iact:actionData xml:id="d83">
      <inkml:trace xmlns:inkml="http://www.w3.org/2003/InkML" xml:id="stk83" contextRef="#ctx0" brushRef="#br0">12488 11153 1128 0,'0'0'397'23,"0"0"-114"-23,0 0 63 0,0 0-89 13,0 0-125-13,0 0 63 16,0 0-10-16,-4-22-53 15,-1 22-21-15,5 0 9 15,0 0-14-15,0 0-49 14,0 17-9-14,0 9 34 17,0 10-34-17,0 4-1 22,0 7-8-22,5 10-9 0,14 10 6 8,8-2-18 15,-1 14-12-23,4 1 33 0,1 1-15 7,8-1 4 15,-4 5 1-22,3-1-1 0,1-1 4 16,2-7-29-16,3 0 3 14,2-7 16-14,2 1-20 16,-2-11 4-16,4 1 3 13,-6-6-8-13,4 5 10 17,2 1-11-16,5-1 0 11,-5 6 6-12,7-3-5 17,0 2 9-17,4-5 5 13,0 6-9-13,0-10 6 16,5 4-12-16,0-4-6 22,4 0-3-22,2 0 15 1,-2 0-6 15,-5-4 12-16,1-1-12 13,-5-3 0-13,-4-1 0 17,0-4 0-17,-1-1-11 13,-1-9 13-13,-7 6-2 17,0-3 9-17,5 0-9 14,-5-6 0-14,2 3 0 15,2 4 0-15,5-7-9 14,-2 1 18-14,6-4-9 16,2-2 0-16,-1 2 0 15,-1-5 0-15,2 0 0 16,-8 0 0-16,-5-4 0 22,-2 4 0-22,-4 4 0 0,-9-4 0 14,9 5 0-14,-5-5 0 16,0 5 0-16,5-2 0 9,-7 2 0 12,0-13 0-21,5 9 0 0,-7-6 0 14,6-3 0-14,-4 8 0 15,3-17 0-15,4 4 0 15,-10-3 0-15,10-1-9 16,-7-4 9-16,0 0 0 14,-2 0 0-14,-8 0 0 16,-8 0 0-16,-6 0-1 22,-4 0 0-22,-4 0-8 0,-5 0 9 8,0 0 5 7,0 0-4-15,0 0 13 15,0 0-14-15,0 0 0 22,0 0 0-22,0 0 0 0,0 0-3 16,0 0-2-16,-27-17-121 14,3-16-331-14,-8-6-587 0</inkml:trace>
    </iact:actionData>
  </iact:action>
  <iact:action type="add" startTime="111111">
    <iact:property name="dataType"/>
    <iact:actionData xml:id="d84">
      <inkml:trace xmlns:inkml="http://www.w3.org/2003/InkML" xml:id="stk84" contextRef="#ctx0" brushRef="#br0">12206 10887 887 0,'0'0'272'7,"0"0"-94"16,0 0-26-23,0 0-57 0,0 0 35 16,0 0 41-16,0 0 12 14,42-94-12-14,-42 94-54 15,0-3-14-15,0 3-21 14,0 0 4-14,0-5 31 17,0 5-22-17,0-4-4 13,0-1-8-13,0 1-16 16,0 1-3-16,0-2-25 15,0 5-18-15,0 0 44 16,0 0-19-16,0 0 15 14,0 0 8-14,0 0-15 16,0 0 2-16,8 17-38 22,6 25-5-22,3 17 22 0,1 10-35 8,8 14 6 14,-9 2-6-22,7 6-57 1,-8-6-27 7,5 14-154 7,-7-21-406-15,-4-23-150 0</inkml:trace>
    </iact:actionData>
  </iact:action>
  <iact:action type="add" startTime="113872">
    <iact:property name="dataType"/>
    <iact:actionData xml:id="d85">
      <inkml:trace xmlns:inkml="http://www.w3.org/2003/InkML" xml:id="stk85" contextRef="#ctx0" brushRef="#br0">4489 5975 339 0,'0'0'307'17,"0"0"-135"-17,0 0-44 14,0 0 5-14,0 0-24 16,0 0-38-16,-242-143-9 14,196 119-23-14,0 1 11 15,-11 2 37-15,-4-5-6 15,-5-1 9-15,-15 8-9 16,3 0 2-16,-5 8-13 14,-9 3-32-14,0 1-23 16,-4 2-15-16,-5 5 0 16,7 0-25-16,0 0 5 22,0 0 3-21,0 14 16-1,11 1 1 12,-4-1 0-12,2 1 3 17,6 2-2-17,-4-2-1 13,-4 9 6-13,1 5-6 17,-1 0 2-17,-5 10-2 13,5-1-2-13,4 8 2 16,0 8-19-16,8 5-1 15,3 9-2-15,7 4 0 16,8 8 20-16,4 1-9 14,14 8 11-14,4 4 0 15,7 6-7-15,8-8 7 23,7 4 1-23,4-1-1 0,-2-11 0 15,11 7-3-15,0-4-9 15,0 1-7-15,0 8 5 16,0 7 9-16,0-1 4 14,0 9 2-14,0 3 8 16,15 2-9-16,12 1 0 15,-8 1-1-15,14-4 1 15,2 0 0-15,4-4 1 14,-4-3 0-14,9-4 8 16,-7-5-9-16,9-2-1 14,2-10 0-14,11 1-4 16,2-3-2-16,9 1-29 14,9-8-5-14,0 0 6 22,2-3-19-22,10-6-22 0,-8-2 46 16,11-12-5-16,0 0 4 14,11-6-31-14,7-1-26 16,6-8 53-16,4-7-4 16,5 0-10-16,6-9 30 13,3-7-12-13,6-4-29 17,-11 1 12-17,2-7-11 14,-10 4 54-14,-12-6 5 17,-6-3 54-17,-7 5 44 12,-8-5-20-12,2 0 0 16,0 0-38-16,-1 0-40 15,1-13 21-15,2-3-21 16,-4-10-17-16,4 5-12 21,-7-5-17-21,-8-3 15 0,-9-1 4 15,-5 1 24-15,-6-7 3 16,-2 4 13-16,-11-4 16 14,4-2 46-14,-2-5-7 16,7-3-23-16,0-1-38 14,-1-7-7-14,3-5-7 16,-9 4 7-16,-4-4 17 14,-9 0 20-14,-9-1 27 16,-8-1 42-16,-5 4-4 14,2-2-20-14,-6 0 41 16,-3-3-60-16,3 1-31 21,0-13-4-21,-5 1-27 0,1-6 11 16,-1-1-12-16,-4-5 1 15,0-3 0-15,0-6-1 15,0 3 0-15,0 0 13 15,0-3-6-15,0 4 55 16,-15 1-3-16,-12-4-2 14,-5 1 19-14,-6-1-45 16,-3-5-3-16,-7 1-4 14,0 4-24-14,0 2 22 15,6 6-22-15,-10 2 1 15,-5 2 19-15,-4 4-13 16,-5 1 3-16,-4-1 8 22,0 7-18-22,-2-4 11 0,2 7-11 8,5 3 0 13,-10 0 17-21,1 5-7 0,-9-4 0 16,-7-1 17-16,-4 5-8 14,-8 0 8-14,-8 8-9 18,-8 9-17-18,-2 9 25 13,-11 7-18-13,-13 17-8 16,-7 9-2-16,-98 20-163 14,41 33-337-14,5-3-441 0</inkml:trace>
    </iact:actionData>
  </iact:action>
  <iact:action type="add" startTime="116696">
    <iact:property name="dataType"/>
    <iact:actionData xml:id="d86">
      <inkml:trace xmlns:inkml="http://www.w3.org/2003/InkML" xml:id="stk86" contextRef="#ctx0" brushRef="#br0">18096 4872 690 0,'0'0'211'23,"0"0"-97"-23,0 0 12 0,0 0 13 8,0 0-87 13,-260-68-24-21,199 51 12 0,0-4 7 17,-5-1 49-17,5 1-22 14,-5 4-27-14,1 5 23 16,-3 0-24-16,-2 3-16 14,-4 0-12-14,-7 9-17 16,-6 0 8-16,-10 0-9 14,1 0-6-14,-11 0-2 16,4 21 8-16,9 5 0 14,7 0 0-14,0 1-15 16,6 2 8-16,6 1-11 14,-3 8 9-14,3 3 8 16,-8 5 1-16,2 11 0 22,3-1 2-22,-1 11-2 0,0 0 5 16,10 4-5-16,3 2-20 14,16 7 10-14,6 1-21 16,16 7 18-16,4 5 12 13,10 11-28-13,10-3 21 17,4 9-11-17,0 0-12 14,0 4 30-14,0-5 1 16,0-3-1-16,0-2 1 14,0-11 0-14,13-2 18 16,11-1-9-16,9-5 1 14,11-4 20-14,2-6-19 16,10 6 3-16,6-4-4 15,-1-1-8-15,-4 0 10 15,-5 6-12-15,-6-13 0 22,-5 1 2-22,5-2 0 0,2-13 6 14,5 0 8-14,8-4-1 16,9-10 4-16,13 2-19 14,0-1 0-14,2-4 12 16,7-3-11-16,0-6 8 15,2-2 5-15,0-10 13 15,0-2 4-15,2 2-21 15,0-2-10-15,3-6 28 15,-3-3-20-15,0 0 13 21,-9-6 1-21,3 0 0 1,-3 0 17 7,-10 0-6 14,4 0-13-22,0 0 30 0,-5 0-23 16,3-20 4-16,-1 4-2 14,-1-7-14-14,-3-3 4 16,5-3-17-16,-5-7 4 15,-2-2 1-15,-4 0-7 15,-2-5 0-15,6 1 1 14,-11-5-1-14,4-3 0 16,-5-5-9-16,-17-4-3 14,5 0 12-14,-13-5 0 16,-4 1 7-16,-5-1 7 14,-11-1 3-14,5-2 13 16,-7-3-23-16,5-9-5 22,-7 3 10-22,-5-8-11 0,-1 3 14 15,-5 1 18-15,0-1 6 15,0 6 17-15,-22-1-28 16,-13 0-14-16,0-3 18 14,-7-1-26-14,1 4 0 16,6-5 6-16,-7 1-11 15,7 0 12-15,-9-1-13 15,-8 5-2-15,-5 5 2 14,-8 3 0-14,-10 3 6 16,-12 1 3-16,-29 5-8 14,-17-5 14-14,-20-3-15 16,-26 4 0-16,-12-4 3 22,-5 11-3-22,-71 6-1 0,42 15-93 9,28 6-426-9</inkml:trace>
    </iact:actionData>
  </iact:action>
  <iact:action type="add" startTime="121418">
    <iact:property name="dataType"/>
    <iact:actionData xml:id="d87">
      <inkml:trace xmlns:inkml="http://www.w3.org/2003/InkML" xml:id="stk87" contextRef="#ctx0" brushRef="#br0">18627 13917 751 0,'0'0'237'17,"0"0"-138"-17,0 0 9 13,0 0 2-13,0 0-63 17,0 0-8-17,0 0 3 14,-109-84 12-14,78 70 18 16,3-1-12-16,-11-2 16 14,4-1 5-14,-5 0-41 16,-8 1-8-16,4-4-13 21,-10 4-12-21,1 2 12 0,-8-8-18 15,0-1 5-15,0-3 0 16,-9 1-4-16,0 5 8 9,-7-4-10 12,1 4-7-21,-11 4 6 0,-3-1 1 16,-2 6 0-16,-4 4 1 14,-2-1-1-14,-12 0 3 16,1 6-3-16,-5-6-1 14,1 0-1-14,-3 1 2 16,7 0 0-16,4 4 2 13,2-5-1-13,16 0 8 17,-5 6-9-17,13-2 6 14,3 5 1-14,1 0-5 16,-3 0-2-16,1 0 1 22,-4 5-1-22,-4 12 8 0,9-1-8 13,-12 10 0-13,7-1-1 17,0 5 0-17,9-6 1 14,-4 6 0-14,4 4 0 16,2 1 10-16,4-2-10 13,5 5 0-13,2 6 0 17,7-6-6-17,-7 9 6 14,6 0 0-13,3-1 0 14,-3 9 11-15,7 0-11 14,3 9 1-14,8 3 21 16,0 1-10-16,17 8 10 21,1 4 0-21,17 5-9 0,0 6 3 16,0 6-16-16,9-11 2 14,10 10 8-14,5-3-10 17,3-1 0-17,-10-3 1 15,-4 0-1-15,2-5 11 16,1-3-11-16,-5 1 0 13,4-6 10-13,5-4-1 16,-1 0 13-16,-1-1-7 14,6-3-2-14,0-4 18 16,6-5-3-16,14 5 8 14,2-5 4-14,7-4-30 16,3 2 11-16,1-8-6 21,0 7-14-21,4-18 27 0,0 9-21 17,3 0-5-17,-3-9 4 14,0 0 0-14,0 7-6 16,-2-7 0-16,7-8 0 14,6 4 9-14,5-4-9 16,1-1 7-16,5-8-4 14,5-4 4-14,-5 1-7 15,2-6 0-15,-6 5 1 14,-1-8 8-14,1-1-9 18,-5-4 0-18,7 5 3 13,-2-1 3-13,8-8-6 17,-4 0 0-17,3 0 0 13,5 0 4-13,-3-12-3 21,-5-5 5-21,4-9 12 0,-4 5-16 17,-6-13 16-17,-3 0-9 14,-8 5-8-14,-1-5 36 16,3-5-19-16,-7 1 1 14,5 0 10-14,-1 1-19 16,-4-9 15-16,5 8-25 13,-5-9 2-13,0 0 5 17,1-2-6-17,-10 4 0 13,7-2 6-13,-6-5-1 17,-10-2-2-17,5-5-4 22,0-5-2-22,-6-7 2 0,-5 2 0 8,-4 2 0 14,-5-5 10-22,1 5-9 0,-10-1 8 16,3 3-9-16,-6 7 0 14,1-7 9-14,0 6-8 16,-6-8 7-16,0 3 5 14,-2-12-12-14,0 0 8 15,0-4-9-15,-1-1-2 14,-3 4 1-14,-5 6 2 17,0-3-1-17,0 13 12 14,0-4-11-14,0 5 34 16,-27 6-13-16,-8-2-10 14,-10-3 40-14,-1 4-28 16,0 0 12-16,-2 4-3 22,-5-4-15-22,1 10 19 0,-5-8-22 16,-9 12-13-16,-12 3 39 14,-7 0-27-14,-20 8-4 16,-5 1-10-16,-25 1-16 14,-106 1-150-14,36 0-345 11,-3 6-904-11</inkml:trace>
    </iact:actionData>
  </iact:action>
</iact:actions>
</file>

<file path=ppt/ink/inkAction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3-09-27T03:25:49.53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673">
    <iact:property name="dataType"/>
    <iact:actionData xml:id="d0">
      <inkml:trace xmlns:inkml="http://www.w3.org/2003/InkML" xml:id="stk0" contextRef="#ctx0" brushRef="#br0">1139 3343 1597 0,'0'0'659'7,"0"0"-465"8,0 0 78-15,0 0-67 16,0 0-111-16,0 0-18 15,-94 56 64-15,118-115-34 16,22-41-64-16,11-26 76 13,34-65-26-13,32-63-25 16,-3 9-10-16,-2 23-37 23,-17 36 2-23,-36 64-22 0,-6 12 0 9,-15 11-3 12,-22 48 9-21,-22 40 18 0,0 11 27 13,-31 48-33-12,-26 39-1 15,3 28-17-16,1 11-29 13,23 1 14-13,30 1-19 17,0-13 2-17,56-13 13 13,36-11-11-13,7-14-5 16,1-13-34-15,-26-13 3 12,-28-5 65-13,-30-4 1 17,-16 5 0-17,-44 0 42 16,-39-1 21-16,-18-4-2 13,-6-4-49-13,2-6-1 17,18-17 17-17,17-7-17 15,24-8 5-15,22 0 4 20,15 0-20-19,9-8-12-1,0-13-68 15,29 0-23-15,21 0 37 14,9 8-89-14,48-5-137 16,-11 11-408-16,-8 2-554 0</inkml:trace>
    </iact:actionData>
  </iact:action>
  <iact:action type="add" startTime="2154">
    <iact:property name="dataType"/>
    <iact:actionData xml:id="d1">
      <inkml:trace xmlns:inkml="http://www.w3.org/2003/InkML" xml:id="stk1" contextRef="#ctx0" brushRef="#br0">2629 2540 1735 0,'0'0'816'16,"0"0"-317"-16,0 0-162 13,0 0-68-12,0 0-155 7,0 0-90 13,0 0-15-21,-24 106-9 0,24-23-5 16,0-12-2-16,0-3 13 14,0-18-6-14,29-20 0 16,8-13 0-16,4-17 0 14,10 0-12-14,-12-33 12 16,-6-22 15-16,-9-13-5 14,-15-8 55-14,-9 0 5 16,0-4-11-16,-18 5-5 14,-26 21-37-14,-8 22-16 16,-5 23-2-16,-2 9-10 21,2 68-146-20,16 17-365-1,21-6-752 0</inkml:trace>
    </iact:actionData>
  </iact:action>
  <iact:action type="add" startTime="2634">
    <iact:property name="dataType"/>
    <iact:actionData xml:id="d2">
      <inkml:trace xmlns:inkml="http://www.w3.org/2003/InkML" xml:id="stk2" contextRef="#ctx0" brushRef="#br0">4585 2974 937 0,'0'0'709'15,"0"0"-309"-15,0 0-29 14,0 0 108-13,35-241-281 14,-35 182-21-15,-28 0 43 14,-22 12-61-14,-7 9-35 16,-9 21-22-16,-1 17-57 22,-3 0-15-22,8 42-22 0,10 30-7 9,13 17 5 12,17 8-6-21,17-4 0 0,5-4-1 17,29-22-28-17,36-20 9 13,12-30-11-13,8-17 5 16,-6-9 26-16,-1-46 1 16,-21-8 11-16,-17-9 14 16,-14 1 11-16,-17 3 28 13,-5 13-5-13,-4 17-38 16,0 21-8-16,0 17-14 13,0 0 0-13,0 20 0 17,0 36 0-17,0 11 0 13,26 6 0-12,22-6-15 15,22-13-6-16,20-19-69 21,19-27-6-21,13-8-42 0,-1-8-20 16,-21-34 85-16,-12-10 43 15,-27-2 30-15,-22 3 30 16,-13 0 34-16,-13 5 11 14,-8 4-3-14,-5 8-24 15,0 9 41-15,0 16-13 14,-29 9-25-14,-14 0 27 16,-8 34-70-16,-5 29-7 14,-1 22 11-14,4 12 5 16,12 0-25-16,17 0 8 14,24-20 0-14,0-22-19 17,37-26 19-17,35-29-32 22,18-2 8-22,8-63-15 0,-4-29 39 8,-11-15 0 14,-28-10 1-22,-18-11 17 0,-20-10 21 8,-17 4 6 13,0 4-26-21,0 21-19 0,-22 31 0 15,1 30 0-15,-10 36 0 15,7 14 0-15,2 56 0 15,-8 46 0-15,12 24 0 16,16 18 0-16,2 10 0 13,2-11 0-13,50-16 0 16,21-25 0-16,14-26 0 14,18-29-12-14,11-35-65 16,6-12-38-15,1-26 41 20,-14-36 16-21,-15-15 40 0,-13-7 18 17,-27-5 30-17,-21 8 55 14,-13 10 31-14,-20 20 7 16,0 14-123-16,0 28 0 13,-29 9 0-13,-17 9 0 16,-6 58 0-15,0 21 0 12,-3 18 0-12,11 8 0 15,11-2 0-16,22-17 0 14,11-14 0-14,7-35 0 16,43-22 0-16,16-24-30 14,19-15 1-14,-2-53 14 16,-4-25 6-16,-14-17 9 21,-17-12 0-21,-21-18 27 0,-12-8 8 16,-15-4-14-16,0 8-21 15,0 24 0-15,-20 35 0 16,-2 35 0-16,-8 45 0 14,8 10 0-14,0 71 0 16,-4 38 0-16,13 30 0 14,13 22 0-14,0 3 0 15,4-4 0-15,44-16 0 14,9-25 0-14,9-31 0 16,8-34 0-16,-4-29 0 14,2-30 0-14,-11-4-3 17,-4-58 3-16,-11-8 0 12,-13-21 3-13,0 3-3 16,-14 3 0-16,-1 18 0 21,-7 16 0-21,-11 25 0 0,4 26 0 14,-4 0 0-14,4 42 0 17,1 34 0-17,12 18 0 13,-6 8 0-13,18-5 0 16,1-15 0-16,5-23 0 15,2-18 0-15,9-27 0 16,-11-14 0-16,9 0 0 13,-3-34 0-13,1-22 0 17,4-12 0-17,-3-2 0 16,6-6 0-16,-8 11 0 14,-4 13 0-14,-11 19 0 15,-8 16 0-15,-5 17 0 23,-2 0 0-23,0 46 0 0,0 13 0 14,9 14 0-14,-5 2 0 16,4-9 0-16,-5-19 0 14,3-18 0-14,3-20 0 15,-1-9 0-14,3-7 0 12,7-41 0-13,3-11 0 17,10-11 0-17,-3 2 0 13,-2 9 0-13,7 16 0 17,-11 18 0-17,0 25 0 14,-9 0 0-14,2 21 0 16,5 30 0-16,6 4 0 14,4 4 0-14,10-12 0 23,-3-9 0-23,13-15 0 0,7-23 0 14,-3 0 0-14,-4-17 0 17,-4-32 0-17,-11-8 0 13,-9-13 0-13,-8-6 0 18,-5 0 0-18,-7-4 0 12,-8 9 0-12,-9 15 0 16,0 18 0-16,-22 17 0 14,-17 21 0-14,-20 0 0 17,2 54 0-17,0 14 0 14,16 17 0-14,12 3 0 15,20 2 0-15,9-2 0 23,0 3 0-23,44 3 0 0,11 3 0 8,10 4 0 13,5 9 0-21,5 0 0 0,-10 9 0 17,-4-1 0-17,-15 2 0 13,-13-6 0-13,-24-8 0 17,-9-14 0-17,-5-2 0 14,-51-19 0-14,-10-12 0 16,-13-12 0-16,-8-21 0 14,-3-23 0-14,12-3 0 15,16-41 0-15,14-48 0 15,35-30 0-15,13-29 0 16,40-16 0-16,38-12 0 14,21 7 0-14,3 9 0 16,3 11 0-16,-20 23-212 22,-52-7-273-22,-28 36-378 0,-5 24-1084 0</inkml:trace>
    </iact:actionData>
  </iact:action>
  <iact:action type="add" startTime="4616">
    <iact:property name="dataType"/>
    <iact:actionData xml:id="d3">
      <inkml:trace xmlns:inkml="http://www.w3.org/2003/InkML" xml:id="stk3" contextRef="#ctx0" brushRef="#br0">8178 1822 2186 0,'0'0'1013'15,"0"0"-473"-15,0 0-344 23,0 0-55-23,0 0-141 0,0 0-192 8,0 0-1077-8</inkml:trace>
    </iact:actionData>
  </iact:action>
  <iact:action type="add" startTime="4850">
    <iact:property name="dataType"/>
    <iact:actionData xml:id="d4">
      <inkml:trace xmlns:inkml="http://www.w3.org/2003/InkML" xml:id="stk4" contextRef="#ctx0" brushRef="#br0">11142 2245 1866 0,'0'0'736'0,"0"0"-228"21,0 0 39-21,0 0-282 0,0 0-91 17,0 0-174-17,0 0 0 14,-55 165 0-14,25-24 0 15,17 11 0-15,6 1 0 14,7-10 0-14,15-16 0 17,46-26 0-17,25-35 0 14,12-43 0-14,13-23 0 16,-10-29 0-16,-11-56 0 13,-25-29 0-13,-17-26 0 17,-17-8 0-17,-25-13 0 13,-6 8 0-13,0 21 0 16,0 35 0-16,0 42 0 14,-19 46 0-14,6 14 0 23,-7 80 0-23,5 39 0 0,4 24 0 16,4 18 0-16,7-7 0 13,0-15 0-13,0-27 0 16,24-31 0-16,-4-35 0 14,-3-27 0-14,1-24 0 17,-7-15 0-17,4-49 0 13,-2-12 0-13,9-13 0 17,-7 8 0-17,1 10 0 14,1 21 0-14,5 24 0 16,-5 26 0-16,5 0 0 14,9 29 0-14,0 35 0 15,8 8 0-15,2 4 0 23,7-4 0-23,3-7 0 0,10-18 0 16,7-24 0-16,-3-14 0 8,1-9 0 13,-5-2 0-21,-6-45 0 0,-20-12 0 14,-5-15 0-14,-14-7 0 17,-6-7 0-17,-5-1 0 14,-5 17 0-14,0 21 0 15,-5 25 0-15,-21 26 0 15,-9 26 0-15,5 50 0 16,3 18 0-16,19 3 0 14,8 0 0-14,17-21 0 16,51-21-8-16,15-28-59 14,11-27 7-14,11-8 36 24,-11-49 24-24,-7-7-1 0,-12-7 2 14,-14 2 19-14,-9 15 66 16,-8 11-53-16,0 27-13 14,-7 16-20-14,4 0 0 15,-4 33 0-15,-2 26 0 14,-4 9 0-14,-16 5-20 16,-4 0-7-16,-11-11-10 15,0-9 23-15,0-13 14 16,-22-13-10-16,-17-10 10 13,2-15-9-13,-2-2 1 17,17 0 14-17,2 0-6 22,20 0 0-22,0 0-1 0,26-8-7 14,35-8-8-14,16-6-4 16,21-9 7-16,7-6 13 13,-6-9-17-13,-10-10 16 17,-19 1 1-17,-15-7 15 14,-29-2 1-14,-11 0-1 15,-10 5 44-15,-5 12-35 15,0 18 10-15,-29 20-2 15,-8 9-32-15,-2 26 0 17,6 38 0-17,15 12 0 13,12 12 0-13,6-3 0 17,24-1 0-17,37-16 0 14,16-11 0-14,12-24-12 16,1-19-134-16,-16-14-235 15,-21-45-253-15,-40-6-371 0</inkml:trace>
    </iact:actionData>
  </iact:action>
  <iact:action type="add" startTime="5976">
    <iact:property name="dataType"/>
    <iact:actionData xml:id="d5">
      <inkml:trace xmlns:inkml="http://www.w3.org/2003/InkML" xml:id="stk5" contextRef="#ctx0" brushRef="#br0">11133 2439 2392 0,'0'0'830'22,"0"0"-523"-22,0 0-51 0,0 0-98 7,350 0-158 9,-202 0-143-16,-16 0-595 0</inkml:trace>
    </iact:actionData>
  </iact:action>
  <iact:action type="add" startTime="6292">
    <iact:property name="dataType"/>
    <iact:actionData xml:id="d6">
      <inkml:trace xmlns:inkml="http://www.w3.org/2003/InkML" xml:id="stk6" contextRef="#ctx0" brushRef="#br0">16997 3287 1491 0,'0'0'524'13,"0"0"-54"-13,0 0-16 16,0 0-266-16,256-2 50 15,-182-43-70-15,-6-14-25 16,-18-8-40-16,-15-6-34 13,-26-3 9-13,-9-4-39 16,0 4-15-16,-33 8 9 22,-13 13-24-22,-13 26 6 0,-2 29 14 8,-9 0-20 14,0 34 3-22,4 37-12 1,7 18 0 13,31 13 0-14,28-1 0 16,0 0 0-16,72-10 0 14,31-23 0-14,30-27 0 15,22-27 0-15,13-14 0 14,9-37 0-14,-24-31-29 17,-15-17-53-17,-31-18-67 13,-26 1-94-13,-24 5-9 17,-22 12 11-17,-13 17 60 14,-18 22 122-14,-4 21 59 24,0 11 74-24,0 11 110 0,0 3 50 13,-26 0-9-13,-13 17-71 16,-14 28 7-16,1 19-25 14,4 16-68-14,2 14-68 17,13 8 0-17,24-8 0 13,9-15 0-13,0-14 0 17,50-25 0-17,18-24 0 14,11-16 0-14,4-24 0 16,-9-44 0-16,-6-29 0 14,-20-22 0-14,-9-20 0 16,-17-17 0-16,-4-11 0 13,-14-3 0-13,-4 18 0 16,0 26 0-16,0 41 0 22,0 43 0-22,-9 42 0 0,-13 9 0 9,-2 70 0 13,3 27 0-22,5 29 0 0,8 14 0 16,8 9 0-16,0-6 0 14,39-12 0-14,22-17 0 16,18-29 0-16,19-26 0 14,9-41 0-14,7-27 0 15,-9 0 0-15,-16-46 0 15,-19-26 0-15,-15-17 0 16,-24-4 0-16,-23-8 0 13,-8 4 0-13,0 12 0 16,-4 21 0-16,-29 24 0 15,-11 30 0-15,3 10 0 15,-5 30 0-15,-6 41 0 23,8 19 0-23,9 15 0 0,13-4 0 13,18-13 0-12,4-9 0 15,17-30 0-16,27-22 0 13,13-27 0-12,8 0 0 14,-4-38 0-15,-8-23 0 14,-9-7 0-14,-18 1 0 17,-11 3 0-17,-6 13 0 13,-9 13 0-13,0 17 0 16,0 9 0-16,0 12 0 22,0 0 0-22,0 38 0 0,0 25 0 16,0 30 0-16,0 17 0 16,4 21 0-16,25 16 0 15,10 21 0-15,7 1 0 13,-5 4 0-13,-1-3 0 17,-16-12 0-17,-16-19 0 13,-8-21 0-13,-4-28 0 16,-35-27 0-16,-5-34 0 14,-13-24 0-14,-2-5 0 16,2-34 0-16,7-43 0 13,6-20 0-13,16-26 0 18,24-15 0-18,4-21 0 14,19-2 0-14,47 5 0 15,26 16 0-15,8 11 0 16,23 16 0-16,10 15 0 23,-2 9 0-23,-4 9 0 0,-9 4 0 14,-24 9 0-14,-22 3 0 15,-26 1 0-15,-16 8 0 14,-21 6 0-14,-9 10 0 16,0 17 0-16,-9 8 0 14,-34 14 0-14,-10 9 0 17,-4 50 0-17,1 26 0 14,14 26 0-14,18 7 0 16,24 0 0-16,0-8 0 13,61-15 0-13,31-24 0 17,15-33 0-17,15-30 0 21,-3-8 0-20,-8-30 0-1,-17-39 0 8,-18-6 0 14,-19-18 0-22,-20-9 0 0,-13-7 0 13,-19 7 0-13,-5 10 0 17,0 24 0-17,-5 22 0 14,-23 32 0-14,0 14 0 16,-1 0 0-16,12 46 0 14,1 10 0-14,16 8 0 16,0 3 0-16,24 1 0 16,25 3 0-16,10-7 0 14,-3 1 0-14,6-7 0 16,-14-2 0-16,-9-9 0 13,-17-9 0-13,-13-6 0 16,-9-2 0-16,0 0 0 23,0 8-20-23,-20-8-529 0,13-8-719 0</inkml:trace>
    </iact:actionData>
  </iact:action>
  <iact:action type="add" startTime="7868">
    <iact:property name="dataType"/>
    <iact:actionData xml:id="d7">
      <inkml:trace xmlns:inkml="http://www.w3.org/2003/InkML" xml:id="stk7" contextRef="#ctx0" brushRef="#br0">22185 3164 1555 0,'0'0'1225'14,"0"0"-724"-14,0 0-173 16,0 0-40-16,0 0-89 14,0 274-199-14,0-183 0 16,-30-10 0-16,-36 8-108 15,5-22-508-15,11-16-891 0</inkml:trace>
    </iact:actionData>
  </iact:action>
  <iact:action type="add" startTime="8087">
    <iact:property name="dataType"/>
    <iact:actionData xml:id="d8">
      <inkml:trace xmlns:inkml="http://www.w3.org/2003/InkML" xml:id="stk8" contextRef="#ctx0" brushRef="#br0">23621 2530 842 0,'0'0'1474'12,"0"0"-849"-12,0 0-266 16,0 0-32-16,0 0-131 15,0 0-77-15,0 0-50 24,-234-74 16-24,145 151-85 0,3 17 0 14,25 12 0-14,17-4 0 15,40-1 0-15,4-17 0 15,42-16 0-15,39-21 0 16,26-27 0-16,13-20-45 14,7-8-50-14,-9-45-50 16,-16-29 16-16,-16-12 4 13,-17-20 19-13,-12-21 73 16,-11-13 18-16,-15-10 15 14,-12 2 31-14,-8 16 47 18,-11 26 69-18,0 34 38 21,0 37-20-21,-17 39-78 0,4 4-87 7,-3 76 0 15,8 38 0-22,3 39 0 0,5 20 0 15,0 9 0-15,0-8 0 15,18-16 0-15,12-28 0 14,3-33 0-14,-7-33 0 18,3-32 0-18,-9-32 0 12,1 0 0-12,-7-44 0 17,3-29 0-17,0-7 0 13,10-8 0-13,-1-2 0 16,5 19 0-16,-5 16 0 14,2 21 0-14,1 26 0 16,-5 8 0-16,6 10 0 23,-6 42 0-23,5 12 0 0,3 9 0 16,-3-2 0-16,4-7 0 13,8-14 0-13,3-16-112 17,13-26-138-17,8-8-133 14,38-24-322-14,-22-28-12 16,-9 2 11-16</inkml:trace>
    </iact:actionData>
  </iact:action>
  <iact:action type="add" startTime="8628">
    <iact:property name="dataType"/>
    <iact:actionData xml:id="d9">
      <inkml:trace xmlns:inkml="http://www.w3.org/2003/InkML" xml:id="stk9" contextRef="#ctx0" brushRef="#br0">25256 2741 958 0,'0'0'772'4,"0"0"-141"12,0 0-67-16,0 0-231 15,0 0-26-15,-9-228-70 15,-17 207-80-15,-9 15-20 15,-7 6-137-15,-4 23 0 22,-8 39 0-22,12 20 0 0,7 10 0 9,13-2 0 12,18-7 0-21,4-15 0 0,0-21-14 17,42-22-10-17,8-25 24 14,7 0-9-14,-7-17 9 15,0-29 0-15,-6-9 0 15,-7-5 18-15,-8-2-12 15,3 6 17-15,-5 6-23 15,-8 16 0-15,1 21 0 16,-3 13 0-16,-6 0 0 14,-2 42 0-14,2 17 0 15,-2 5 0-15,-5-5 0 23,5 0 0-23,8-16 0 0,-6-14-38 8,18-11-7 13,3-18 38-21,8 0 1 0,6-18 6 15,6-25 6-15,3-7 4 16,-1 0 7-16,-3-6-3 14,1 6-13-14,-6 12 47 15,-7 17-48-15,-10 12 0 15,-7 9 0-15,-5 4 0 16,-8 48 0-16,-5 7 0 13,-4 8 0-13,0 1 0 17,9-9-15-17,4-21-39 21,11-17-3-21,9-16-21 0,11-5 58 9,-3-22 2 13,5-24 18-22,9-9 8 0,-3-1-7 15,-2 6 21-15,-4 16 7 9,-2 9-29 13,-7 25 35-22,-6 0-35 0,-12 21 0 13,1 29 19-13,2 14-19 17,-7-1 0-17,14-8 0 13,8-13-30-13,13-16-1 17,7-21-20-17,-2-5 12 13,6-31 38-13,-15-28 2 17,-3-12 7-17,-19-10 17 13,-11-3-11-13,-13-1 25 17,0 1-38-17,0 16 8 14,-8 11 45-14,-12 28-24 23,-2 26-4-23,-2 3-17 0,0 47 0 15,7 33 12-15,6 17-21 15,0 14 0-15,11 10 31 14,0 7-28-14,0 11-3 17,11 1 0-17,8 1 0 14,3-2 0-14,2-11-11 15,-8-10-17-15,-8-12 13 15,-3-15 9-15,-5-24 6 16,0-19 10-16,0-11-9 13,-24-25 16-13,-14-12-17 16,-5 0 0-16,-1-38-10 14,-6-27 10-14,13-14-15 16,19-24-8-16,18-20-13 22,9-12 21-21,61-5-4-1,15 4-4 14,18 7 22-14,4 12 2 15,-11 16 13-15,0 11 7 15,-13 11-2-15,-8 6 10 15,-19 5-29-15,-1-3 10 17,-20-1-3-17,-4 0-6 14,-14-4-1-14,-4 9 14 16,-8 14-14-16,-5 18 0 13,0 23-1-13,0 12-44 17,-18 17 43-17,-13 42-13 14,-3 18 15-14,12 13 1 16,13-5-1-16,9-9 0 22,0-13-18-22,44-25-45 0,26-21 46 14,13-17-20-14,4 0 34 16,-2-41 3-16,3-11 12 14,-14 2 54-14,-8-1-23 16,1 13-16-16,-1 10 30 13,-5 18-37-13,-4 10 13 16,-9 0-33-16,0 38 0 14,-9 21 0-13,-17 9 0 15,-13 3 0-16,-9 5 0 14,0-8 0-14,0-4-10 15,-24-14 3-15,-13-16-31 15,2-9-20-15,-31-14-161 17,5-11-376-17,11 0-883 0</inkml:trace>
    </iact:actionData>
  </iact:action>
  <iact:action type="add" startTime="11388">
    <iact:property name="dataType"/>
    <iact:actionData xml:id="d10">
      <inkml:trace xmlns:inkml="http://www.w3.org/2003/InkML" xml:id="stk10" contextRef="#ctx0" brushRef="#br0">29974 1978 1493 0,'0'0'715'14,"0"0"-383"-14,0 0 162 10,0 0-174 12,-19-231-73-22,3 231-94 0,3 22-46 8,-9 62-37 14,-4 41 14-22,0 31-3 0,0 18-81 13,13 4 0-13,13-7 0 16,0-19 0-16,8-25 0 16,40-30 0-16,18-33 0 14,10-40 0-14,8-24 0 18,-1-21-50-18,-11-55 28 14,-5-21-16-14,-14-17 33 16,-16-21 5-16,-13-10 1 13,-11 1 19-13,-8 9-20 16,-5 24 0-16,0 35 10 22,0 43 19-22,-9 33 26 0,-20 33-55 12,5 69 0-12,-2 31 0 18,11 13 0-18,4 12 0 13,11-14 0-13,0-26 0 16,0-21 0-16,20-33 0 13,4-31 0-13,4-28 0 18,5-5 0-18,0-29 0 13,8-35 0-13,5-13 0 17,-2-2 0-17,4-3 0 13,-4 15 0-13,-9 21 0 17,-9 23 0-17,-4 23 0 21,-3 23 0-21,-6 40 0 1,11 17 0 8,0 10 0 11,14-6 0-20,10-16 0 0,19-14 0 17,8-22 0-17,8-26 0 14,2-6 0-14,-11-21 0 15,-8-34 0-15,-9-16 0 15,-20-5 0-15,-9-13 0 15,-10-4 0-15,-18 4 0 14,0 13 0-14,0 23 0 16,-26 32 0-16,-14 21 0 14,-12 30 0-14,1 46 0 16,10 22 0-16,21 4 0 23,20-5 0-23,0-12 0 0,53-17 0 8,28-26 0 14,10-20-62-22,25-27-259 0,-17-42-305 9,-29-12-406-9</inkml:trace>
    </iact:actionData>
  </iact:action>
  <iact:action type="add" startTime="12149">
    <iact:property name="dataType"/>
    <iact:actionData xml:id="d11">
      <inkml:trace xmlns:inkml="http://www.w3.org/2003/InkML" xml:id="stk11" contextRef="#ctx0" brushRef="#br0">30077 2029 2011 0,'0'0'834'21,"0"0"-599"-21,0 0 141 0,334 29-172 7,-133-29-204 9,-34 0-74-16,-45 0-650 0</inkml:trace>
    </iact:actionData>
  </iact:action>
  <iact:action type="add" startTime="13325">
    <iact:property name="dataType"/>
    <iact:actionData xml:id="d12">
      <inkml:trace xmlns:inkml="http://www.w3.org/2003/InkML" xml:id="stk12" contextRef="#ctx0" brushRef="#br0">1502 5377 1219 0,'0'0'637'14,"0"0"-297"-14,0 0 34 16,0 0 87-16,0 0-250 14,0 0-56-14,52-232-23 16,-76 197 26-16,-18 10-61 16,-6 12-7-16,-11 13-36 14,-6 0-31-13,-7 38 4 15,-5 30-27-16,7 20-6 14,9 10 5-14,26 4 1 16,18-12 0-16,17-13 1 13,17-25-1-13,38-26-1 17,21-26-33-17,7 0 29 21,7-57 5-21,-3-29 17 0,-19-20 19 8,-5-13 18 15,-23-12 3-23,-12-9-57 0,-17-3 0 8,-11-7 0 13,0 6 0-21,-6 9 0 0,-23 20 0 15,3 31 0-15,4 33 0 16,5 30 0-16,8 21 0 13,9 21 0-12,0 55 0 15,0 42 0-16,0 31 0 14,13 22 0-14,11 5 0 16,4-6 0-16,3-17 0 13,-9-27 0-13,8-20 0 16,-14-30 0-16,3-29 0 22,-10-18 0-22,6-14-26 0,-4-15-97 8,7 0-106 14,-1-8 16-22,10-28 93 0,-1 4 35 17,-2 2 66-17,4-1 19 14,-4 6 9-14,7-6 71 16,0 7 1-16,8-11-25 13,5-3 8-13,8-4-31 17,5-4-4-17,-9-1-2 13,-7-3-15-13,-12 3 34 17,-16 6-14-17,-13 11 7 13,0 8 30-13,0 9-35 17,-4 13 13-17,-12 0-28 22,-1 0-17-22,8 35-4 0,5 6 1 8,4 6-5 14,0 0-3-22,13-5 0 0,39-4 7 16,9-9 2-16,9-8 0 14,3-4-1-14,-8-4-3 16,-15 0 4-16,-10 4-12 13,-23 4 24-13,-6 12-9 16,-11 10 15-16,0 3-8 15,0 3 7-15,-11-2-17 15,-2-15 0-15,9-3-6 15,-1-12 4-15,5-7 2 15,0-7 0-15,5-3-12 14,27 0 10-14,10 0-8 16,15-7 10-16,6-16-2 23,-2 0-7-23,-15-6 8 0,-17-12-67 8,-21 3-187 29,-8 8-527-37</inkml:trace>
    </iact:actionData>
  </iact:action>
  <iact:action type="add" startTime="14512">
    <iact:property name="dataType"/>
    <iact:actionData xml:id="d13">
      <inkml:trace xmlns:inkml="http://www.w3.org/2003/InkML" xml:id="stk13" contextRef="#ctx0" brushRef="#br0">2516 5296 687 0,'0'0'989'0,"0"0"-621"0,0 0-61 16,0 0 20-16,0 0-155 14,0 0-41-14,0 0-29 15,-5-12-36-14,5 8 15 12,9 4-24-13,15-5 10 17,5-4 5-17,-1-3-59 13,5 0 20-13,-1-10-18 16,-5-3-15-16,-16-4 78 14,-7-6-7-14,-4 3-7 16,0 2-2-16,-9 0-46 14,-24 4 28-14,-8 7-20 16,-3 11-18-16,-4 8 49 22,-2 0-54-22,6 37 11 0,11 30 14 14,9 12-25-14,20 15 32 16,4 11-33-16,4-4 11 14,53 1 20-14,15-17-25 16,11-11 3-16,20-28 0 14,2-16 5-14,13-22-17 16,-4-8 3-16,1-6 0 15,-14-34 0-15,-14-11 1 17,-12-19-1-17,-18-2 11 15,-16-8 1-15,-10-5 3 14,-16 0-15-14,-6 11 0 16,-9 6 0-16,0 16 0 21,0 14 0-21,0 14 0 0,0 10 0 15,-5 10 0-15,-21 4 0 16,-9 0 0-16,-11 9 0 14,-4 29 0-14,-5 9 0 16,5 12 0-16,11 0 0 14,6 0 0-14,22-4 0 15,7-5 0-15,4-11 0 14,0-5 0-14,8-18 0 16,23-7 0-16,6-9 0 14,13 0 0-14,1-25 0 16,3-22 0-16,-6-8 0 15,-4-4 0-15,-13 4 0 16,-12 8 0-16,-8 17 0 22,-4 18 0-22,-7 7 0 0,0 5 0 15,0 17 0-15,0 42 0 15,4 31 0-15,7 28 0 15,13 32 0-15,9 43 0 15,9 58 0-15,14 41 0 16,-8-20 0-16,-4-61 0 14,-18-67 0-14,-15-55 0 16,-6-5 0-16,-5 3 0 13,0-19 0-13,-29-28 0 16,-28-25 0-16,-8-15 0 14,-12-21 0-14,5-49 0 17,7-27 0-17,14-26 0 22,30-62 0-22,21-61 0 0,21 5 0 13,45 24 0-13,24 26 0 16,1 51 0-16,21-14 0 16,6-2 0-16,-11 29 0 14,-22 21 0-14,-24 30 0 16,-26 22 0-16,-26 19 0 14,-9 14 0-14,0 10 0 17,-17 11 0-17,-29 0 0 13,-5 8 0-13,-1 25 0 16,0 5 0-16,10 9 0 15,18-6 0-15,20 2 0 16,4-4 0-16,15-10 0 22,40-12 0-22,19-9 0 0,2-3 0 13,5-5 0-13,-11 0-3 16,-13 0-4-16,-18 0 1 14,-17 0-3-14,-11 0-9 16,-11 29 6-16,0 13 16 14,0 13-4-14,0 7 9 16,0-3-7-16,-6-10 4 14,6-5-6-14,0-21-20 17,28-8 11-17,24-15 3 13,18 0 6-13,13-21-6 16,5-26-26-16,-3-14 11 23,-11-7-3-23,-8-8 21 0,-18-5-7 8,-13 1 11 14,-22 4-1-22,-13 17 21 0,0 12 3 16,-4 27 36-16,-36 16-9 12,-6 4-43-12,-8 29-8 18,-1 30 0-18,7 21 0 14,11 14 0-14,24-1 0 15,13-7 0-15,4-16 0 15,57-17 0-15,31-24 0 16,24-26 0-16,17-3 0 14,9-30 0-14,-8-25 0 16,-14-15 0-16,-33-4 0 14,-25-2 0-14,-30-4 0 16,-27 8 0-16,-5 8 0 22,-13 13 0-22,-27 27 0 0,-17 19 0 16,-2 5 0-16,7 38 0 13,6 30 0-13,18 16 0 17,17 1 0-17,11 0 0 13,43-5 0-13,51-19 0 17,94-21-33-17,-13-12-447 15,-11-26-968-15</inkml:trace>
    </iact:actionData>
  </iact:action>
  <iact:action type="add" startTime="16104">
    <iact:property name="dataType"/>
    <iact:actionData xml:id="d14">
      <inkml:trace xmlns:inkml="http://www.w3.org/2003/InkML" xml:id="stk14" contextRef="#ctx0" brushRef="#br0">7857 5309 1987 0,'0'0'681'13,"0"0"-135"-13,0 0-188 16,0 0-136-16,0 0-124 14,-273 59-52-13,227 18-31 15,15 7 14-16,10 2-29 14,21-16 0-14,0-7 0 15,32-25-26-14,23-16-14 20,11-22 8-20,-5 0 17-1,0-44 9 7,-15-20 12 16,-11-18-6-23,-20-7 21 0,-15-4-21 16,0-4 17-16,0 4-2 14,-9 8-14-14,3 9 51 16,1 22-29-16,5 7 11 13,0 17 7-13,16 13-41 16,30 11 23-16,-3 6-23 14,14 9 0-14,-4 52 0 17,-3 23 0-17,0 35 0 14,-19 28 0-14,-7 27 0 16,-13 42 0-16,-11 43 0 21,0-22 0-21,0-25 0 0,0-29 0 9,0-43 0 13,0 7 0-22,17 2 0 0,20-31 0 8,11-33 0 14,7-33 0-22,13-34 0 0,-3-18 0 15,1-9 0-14,-9-59 0 13,-14-23 0-14,-21-23 0 15,-22-30 0-15,0-20 0 15,-28-18 0-15,-38-6 0 16,-10 15 0-16,-3 20 0 13,-2 39 0-13,14 34 0 17,3 33 0-17,20 27-485 14,23 11-1153-14</inkml:trace>
    </iact:actionData>
  </iact:action>
  <iact:action type="add" startTime="16914">
    <iact:property name="dataType"/>
    <iact:actionData xml:id="d15">
      <inkml:trace xmlns:inkml="http://www.w3.org/2003/InkML" xml:id="stk15" contextRef="#ctx0" brushRef="#br0">10189 5457 1423 0,'0'0'557'0,"0"0"-212"15,0 0 35-15,0 0-118 15,0 0 9-15,0 0-54 15,0 0-34-15,-7-144-54 22,-8 115-62-22,4-1 19 0,7-4-37 9,4-3-31 12,0-10 56-21,0 1-62 0,15-5 11 17,7-10-23-17,2 8 0 14,-4-2 0-14,-5-3 0 15,-6 16 0-15,-9 4 0 14,0 12 0-14,0 14 0 16,0 3 0-16,0 9 0 15,0 0 0-15,0 26 0 15,0 45 0-15,0 35 0 14,0 37 0-14,0 16 0 17,0 15 0-17,13-13 0 14,31-13 0-14,8-24 0 16,14-30 0-16,10-27 0 21,3-37 0-21,4-30-8 0,-7 0-52 17,-10-47 0-17,-18-33 50 13,-13-17-7-13,-24-20 17 16,-11-5 6-15,0-14 14 13,0-2 8-14,0 15 8 16,-7 18-6-16,-15 36 5 13,9 33-35-13,-2 36 0 17,11 22 0-17,-1 69 0 14,5 30 0-14,0 28 0 16,0 3 0-16,5-4 0 13,23-19 0-13,3-27 0 17,-1-35 0-17,1-29 0 14,-5-30 0-14,-6-8 0 21,2-13 0-21,-3-42 0 0,5-14 0 16,5-9 0-16,-1-11 0 14,5 11 0-14,-5 10 0 16,-4 26 0-16,-11 25 0 14,1 17 0-14,1 17 0 16,5 42 0-16,6 26 0 15,15 3 0-15,3 6 0 16,13-12 0-16,4-23 0 14,9-21 0-14,2-25 0 16,-2-13 0-16,-4-13 0 14,-10-42 0-14,-14-13 0 16,-7-11 0-16,-11-6 0 22,-15-11 0-22,-9 7 0 0,0 10 0 15,-9 15 0-15,-22 26 0 14,-1 29 0-14,3 9 0 16,1 43 0-16,8 33 0 14,16 19 0-14,4-4 0 16,0-7 0-16,39-13 0 15,18-26-68-15,4-45-277 15,-13 0-339-15,-26-7-290 0</inkml:trace>
    </iact:actionData>
  </iact:action>
  <iact:action type="add" startTime="17824">
    <iact:property name="dataType"/>
    <iact:actionData xml:id="d16">
      <inkml:trace xmlns:inkml="http://www.w3.org/2003/InkML" xml:id="stk16" contextRef="#ctx0" brushRef="#br0">9955 5098 2150 0,'0'0'866'0,"0"0"-536"1,0 0 39 11,262 51-156-12,-91-43-135 17,98-8-78-17,-44 0-59 14,-24 0-567-14</inkml:trace>
    </iact:actionData>
  </iact:action>
  <iact:action type="add" startTime="18115">
    <iact:property name="dataType"/>
    <iact:actionData xml:id="d17">
      <inkml:trace xmlns:inkml="http://www.w3.org/2003/InkML" xml:id="stk17" contextRef="#ctx0" brushRef="#br0">14628 5271 1536 0,'0'0'981'0,"0"0"-383"22,0 0-264-22,0 0-45 0,0 0-116 9,-265-114-89 6,200 126 17-15,4 44-101 22,4 15 0-22,22 5 0 0,19 5 0 14,16-13 0-14,24-9 0 16,46-24 0-16,24-17 0 14,7-18 0-14,-9 0 0 17,-16-36-3-17,-26-19 6 13,-25-4-3-13,-25-14 0 16,0 2 0-16,-25-5 0 14,-25 3 0-14,0 11 0 16,6 19 0-16,16 13 0 14,13 18 0-14,15 8 0 24,0 4 0-24,15 0 0 0,35 4 0 14,27 13 0-14,17-5 0 16,26-3 0-16,2-9 0 13,3 0 0-13,-7 0-83 17,-16 0-190-17,-12 0-235 14,-18 0-197-14,-11 0 36 16,-19 0 99-16,-9 0 570 14,-16 0 42-14,-10 0 296 16,-7 0 209-16,0 4-199 14,0-4-20-14,0 5-27 16,-2 3-104-16,-25 8-32 14,-12 15 0-14,-11 11-49 16,-3 17-4-16,3 13-43 22,8 4-45-22,12 4 32 0,17-4-56 14,13-17 0-14,0-14 0 16,43-20 0-16,19-23 0 14,12-2-18-14,0-19-3 16,3-42 21-16,-16-15 0 15,-9-13 6-15,-14-13 24 16,-14-7-27-16,-7-9-3 15,-13-3 0-15,-4 7 0 14,0 8 0-14,0 25 0 16,-8 22 0-16,-12 33 0 14,3 26 0-14,1 14 0 16,8 62 0-16,3 30 0 21,5 23 0-20,0 7 0-1,0 7 0 14,29-8 0-14,27-21 0 17,21-19 0-17,19-34 0 14,22-28-69-14,20-28-69 15,-3-5-57-15,-6-32 51 14,-15-33 91-14,-22-11 53 17,-31-12 0-17,-17-6 38 13,-31 1 13-13,-13 13 78 16,0 16-21-16,-27 25 19 22,-21 31 19-22,-17 8-146 0,-10 47 0 8,-8 38 0 15,9 17 0-23,13 12 0 0,22-8 0 8,17-9 0 13,22-21 0-21,4-26 0 0,49-24 0 17,21-26 0-17,13 0 0 14,1-49 0-14,-7-25 0 17,-7-14 0-17,-22-14 0 12,-15-7 0-12,-21-11 0 16,-16-2 0-16,0-7 0 14,-16 13 0-14,-16 8 0 17,-5 28 0-17,8 33 0 13,9 39 0-13,16 8 0 15,4 67 0-15,0 44 0 16,9 24 0-16,32 16 0 15,3 4 0-15,17-8 0 23,18-10 0-23,70 2-243 0,-14-29-537 9,3-27-901-9</inkml:trace>
    </iact:actionData>
  </iact:action>
  <iact:action type="add" startTime="19259">
    <iact:property name="dataType"/>
    <iact:actionData xml:id="d18">
      <inkml:trace xmlns:inkml="http://www.w3.org/2003/InkML" xml:id="stk18" contextRef="#ctx0" brushRef="#br0">19136 5626 2300 0,'0'0'921'12,"0"0"-423"-12,0 0-121 17,0 0-377-17,0 0 0 14,0 0 0-14,0 0 0 16,-35-76 0-16,35 141 0 21,0 20 0-20,11 12 0-1,18 5 0 14,4-5 0-14,17-12 0 15,4-26 0-15,3-26 0 14,5-28 0-14,-6-5 0 16,-5-34 0-16,-6-34 0 14,-10-20 0-14,-11-9 0 16,-8-8 0-16,-10 4 0 15,-6 17 0-15,7 20 0 16,-7 27 0-16,0 23 0 22,9 14 0-22,-1 24 0 0,19 29 0 15,3 8 0-15,18 0 0 8,18-5 0 14,8-18 0-22,11-11 0 0,7-19 0 11,-9-8 0 8,-17 0 0-19,-12-38 0 0,-27-8 0 15,-14-11 0-15,-13 2 0 16,0 5 0-16,-18 3 0 14,-19 12 0-14,-7 18 0 16,-4 17 0-16,2 5 0 14,5 46 0-14,2 25 0 16,15 8 0-16,24 10 0 13,0-3 0-13,28-20 0 17,44-12 0-17,22-25 0 21,9-21 0-21,6-13 0 0,-8-9 0 17,-18-38 0-17,-18-7 0 14,-10-10 0-14,-16-1 0 16,-8 4 0-16,-9 6 0 14,-9 17 0-14,-2 10 0 16,0 26 0-16,-7 2 0 13,3 17 0-13,8 36 0 17,4 12 0-17,6 8 0 14,12 2 0-14,4-11 0 16,14-9 0-16,6-26 0 14,5-16 0-14,1-13 0 15,5-13 0-15,-6-37 0 15,-5-14 0-15,-19-16 0 16,-5-13 0-16,-13-13 0 22,-13-14 0-22,-5-12 0 0,-6-12 0 14,0 1 0-14,-6 12 0 16,-14 20 0-16,-4 42 0 14,7 50 0-14,-3 19 0 15,5 77 0-15,2 47 0 15,6 34 0-15,7 20 0 15,0-4 0-15,26-16 0 14,35-23 0-14,18-40 0 16,15-25 0-16,11-41 0 15,-7-29 0-15,-8 0 0 16,-16-50 0-16,-21-14 0 16,-16-12 0-16,-13-1 0 14,-4 9 0-14,-9 18 0 22,-3 12 0-22,-3 29 0 0,-5 9 0 15,4 12 0-15,0 43 0 14,10 13 0-14,5 8 0 17,18 2 0-17,11-11 0 14,18-20-32-14,32-47-432 16,-6 0-279-16,-18-17-311 0</inkml:trace>
    </iact:actionData>
  </iact:action>
  <iact:action type="add" startTime="20277">
    <iact:property name="dataType"/>
    <iact:actionData xml:id="d19">
      <inkml:trace xmlns:inkml="http://www.w3.org/2003/InkML" xml:id="stk19" contextRef="#ctx0" brushRef="#br0">22858 4870 869 0,'0'0'1451'1,"0"0"-703"15,0 0-285-16,0 0-192 13,0 0-197-13,0 0-74 17,0 0-1-17,-50-53-341 15,26 76-825-15</inkml:trace>
    </iact:actionData>
  </iact:action>
  <iact:action type="add" startTime="20445">
    <iact:property name="dataType"/>
    <iact:actionData xml:id="d20">
      <inkml:trace xmlns:inkml="http://www.w3.org/2003/InkML" xml:id="stk20" contextRef="#ctx0" brushRef="#br0">21479 5254 722 0,'0'0'1802'20,"0"0"-1296"-20,0 0-241 0,0 0-48 8,350 26-217 15,-116-26-33-23,-37 0-428 0,-18-5-554 0</inkml:trace>
    </iact:actionData>
  </iact:action>
  <iact:action type="add" startTime="20617">
    <iact:property name="dataType"/>
    <iact:actionData xml:id="d21">
      <inkml:trace xmlns:inkml="http://www.w3.org/2003/InkML" xml:id="stk21" contextRef="#ctx0" brushRef="#br0">23702 5556 1670 0,'0'0'759'14,"0"0"-244"-14,0 0-153 15,0 0-97-15,0 0-103 15,0 0-21-15,0 0-75 22,-61-31-58-22,0 39 44 0,-5 45-40 15,0 17 18-15,5 15 8 15,22 13-22-15,28-5-16 14,11-8 0-14,31-13 0 17,49-17-12-17,23-21 12 13,9-18-29-13,3-16 5 16,-12 0-19-16,-13-33 42 14,-14-17-17-13,-30-11 9 14,-9-1 1-15,-17-6 14 15,-7-8-6-15,-9 8 11 16,-4 3-10-16,0 19 19 21,0 22-20-21,0 24 2 0,-8 0 4 17,-10 40 3-17,3 26-6 14,8 10 21-14,7-7-18 16,0 1 12-16,44-11-18 14,22-16-9-14,21-18 3 15,11-21 6-15,1-4 0 14,-1 0-1-14,-10-38 2 16,-14-8 1-16,-13-13-2 15,-15-9-9-15,-9-8-3 16,-4-13 12-16,-13-2 0 13,-16 2 0-13,-4 14 1 16,0 20 3-16,-24 25-4 23,-18 30 0-23,1 0 6 0,4 25-6 15,21 30 21-15,16 17-2 14,0 8-11-14,53 11 2 17,17-5-10-17,8 10-10 14,8-11-4-13,-10-5 14 14,-10-4-15-15,-23-5-15 15,-29-11-27-15,-67 8-156 15,-39-18-357-15,-34-12-927 0</inkml:trace>
    </iact:actionData>
  </iact:action>
  <iact:action type="add" startTime="21906">
    <iact:property name="dataType"/>
    <iact:actionData xml:id="d22">
      <inkml:trace xmlns:inkml="http://www.w3.org/2003/InkML" xml:id="stk22" contextRef="#ctx0" brushRef="#br0">1954 8251 2000 0,'0'0'395'7,"0"0"-119"9,0 0 32-16,0 0-178 22,-105 270-76-22,105-206-54 0,11-22 8 8,46-21 0 8,13-21-7-16,11 0 47 15,0-54-28-15,-12-19 29 15,-23-11 71-15,-26-5-35 23,-20 9 7-23,-4 7-38 0,-62 32-37 8,-24 35-17 14,-76 91-153-22,22 42-188 0,6 26-569 0</inkml:trace>
    </iact:actionData>
  </iact:action>
  <iact:action type="add" startTime="22191">
    <iact:property name="dataType"/>
    <iact:actionData xml:id="d23">
      <inkml:trace xmlns:inkml="http://www.w3.org/2003/InkML" xml:id="stk23" contextRef="#ctx0" brushRef="#br0">1773 9701 844 0,'0'0'1127'24,"0"0"-581"-24,0 0-70 0,0 0-17 14,0 0-267-14,0 0-75 17,0 0-55-17,-276-20-61 14,237 110 11-14,13-5-12 16,26-8-1-16,4-18-14 13,62-24 1-13,21-23-16 16,5-12 15-16,0-21-10 15,-27-34 25-15,-23-15 6 16,-34 2-5-16,-8 12 65 13,-8-1-36-13,-40 25-7 17,-3 24-23-17,-1 8-26 21,8 20-86-21,27 75-262 0,4-4-574 10,13-6-653-10</inkml:trace>
    </iact:actionData>
  </iact:action>
  <iact:action type="add" startTime="22495">
    <iact:property name="dataType"/>
    <iact:actionData xml:id="d24">
      <inkml:trace xmlns:inkml="http://www.w3.org/2003/InkML" xml:id="stk24" contextRef="#ctx0" brushRef="#br0">2835 9742 390 0,'0'0'1873'12,"0"0"-1124"-12,0 0-372 16,0 0-32-16,0 0-226 14,0 0-80-14,0 0-2 17,-142 151-36-17,142-94 15 14,0-15-16-14,19-16-40 16,27-17 39-16,-6-9-43 21,1-9 44-21,5-38 5 0,-20-20-4 14,-8-13 25-14,-5-13-26 16,-13-11-29-16,0-10 11 14,-22 21-299-14,-13 30-568 0</inkml:trace>
    </iact:actionData>
  </iact:action>
  <iact:action type="add" startTime="22829">
    <iact:property name="dataType"/>
    <iact:actionData xml:id="d25">
      <inkml:trace xmlns:inkml="http://www.w3.org/2003/InkML" xml:id="stk25" contextRef="#ctx0" brushRef="#br0">4627 8240 2399 0,'0'0'691'25,"0"0"-346"-25,0 0-69 0,0 0-152 13,0 0-121-13,376-18 15 16,-206 18-36-16,-6 0-51 15,-15 0-196-15,-53 0-264 15,-39 0-225-15,-48 8-382 0</inkml:trace>
    </iact:actionData>
  </iact:action>
  <iact:action type="add" startTime="22961">
    <iact:property name="dataType"/>
    <iact:actionData xml:id="d26">
      <inkml:trace xmlns:inkml="http://www.w3.org/2003/InkML" xml:id="stk26" contextRef="#ctx0" brushRef="#br0">5237 8378 1245 0,'0'0'623'20,"0"0"-63"-20,0 0 24 0,0 0-244 14,-121 225-73-14,121-128-32 16,0 12-95-16,0 20-38 13,0 2-102-12,0 0 0 16,9-4 0-17,4-5 0 14,3-11 0-14,-1-14-26 16,11-4-244-16,0-28-403 14,-4-27-488-14</inkml:trace>
    </iact:actionData>
  </iact:action>
  <iact:action type="add" startTime="23163">
    <iact:property name="dataType"/>
    <iact:actionData xml:id="d27">
      <inkml:trace xmlns:inkml="http://www.w3.org/2003/InkML" xml:id="stk27" contextRef="#ctx0" brushRef="#br0">5798 9120 1798 0,'0'0'768'20,"0"0"-226"-20,0 0-24 0,0 0-341 13,0 0-77-13,0 0 10 17,0 0-27-17,-54 279-83 14,54-191 0-14,0-12 0 18,32-14 0-18,34-24 0 13,8-27-3-13,14-11-15 16,-14-17-1-16,-17-45 19 15,-27-20-9-15,-19-11 9 15,-11-8 12-15,-15-5-10 22,-31 4 13-22,-11 22 5 0,3 25-20 7,1 28 0 8,5 27 0-15,18 0 0 23,12 45-3-23,18 13-11 0,0-2 1 15,44-11-86-15,30-19-161 16,16-18-59-16,8-8-244 14,-4-29-86-14,-7-35 162 16,-21-7 265-16,-29-12 222 14,-13-1 221-14,-15 4 152 15,-9 4 102-15,0 12-152 14,0 13-10-14,0 26 55 16,0 25-99-16,0 0-82 14,-4 55-87-14,4 42-100 16,0 26 0-16,0 14 0 22,8 7 0-22,16-14 0 0,0-12 0 9,-2-24 0 12,-2-27 0-21,-7-20 0 0,0-30 0 17,-8-17 0-17,-5 0 0 14,0-21 0-14,2-30 0 16,7-17 0-16,6-3 0 14,7 3 0-14,17 1 0 16,18 15 0-16,17 14 0 14,16 17 0-13,12 13-36 14,12 8-44-15,6 0-50 14,-8 0-89-14,-10-4 37 16,-12-5 31-16,-24-3 79 14,-18-9 60-14,-20-5 12 16,-17-3 41-16,-11-1 56 21,0 1 33-21,-26 3 26 0,-18 14-15 16,-13 12-37-16,-2 0-20 14,-2 21-29-14,4 34 19 14,11 21-74-14,14 8 0 17,18 0 0-17,14-11 0 13,0-10 0-13,22-25 0 16,33-21 0-16,6-17 0 15,0 0 0-15,1-42 0 15,-8-13 0-15,-8-9 0 17,-7 1 0-17,-12 12 0 14,-8 9 0-14,-3 22 0 15,-3 20 0-15,4 0 0 22,9 24 0-22,9 27 0 0,14 12 0 15,14-4 0-15,5-4 0 15,13-17 0-15,4-21 0 15,2-17 0-15,-10 0 0 15,4-43 0-15,-16-24 0 15,-8-13 0-15,-13-13 0 16,-12-14 0-16,-18-2 0 13,-10-16 0-13,-4 3 0 17,0 0 0-17,-24 12 0 13,-11 21 0-13,-4 42 0 17,1 43 0-17,6 13 0 22,3 79 0-22,5 39 0 0,9 30 0 8,15 8 0 13,0 6 0-21,33-7 0 0,72 23-143 17,-1-40-394-17,-1-41-631 0</inkml:trace>
    </iact:actionData>
  </iact:action>
  <iact:action type="add" startTime="24400">
    <iact:property name="dataType"/>
    <iact:actionData xml:id="d28">
      <inkml:trace xmlns:inkml="http://www.w3.org/2003/InkML" xml:id="stk28" contextRef="#ctx0" brushRef="#br0">10370 9458 967 0,'0'0'985'0,"0"0"-489"15,0 0-168-15,0 0 16 14,0 0-179-14,0 0-106 17,0 0-12-17,265-199-40 14,-195 124 43-14,-24-10-7 15,-18 0-13-15,-28 9 51 14,0 8-39-14,-52 24 12 16,-23 32 18-16,-3 12-46 23,-10 35 11-23,14 43-23 0,13 28-14 14,28 19 59-14,33 6-34 16,4-9-5-16,75-11 7 14,35-27-26-14,23-25-2 16,23-32-8-16,10-27-93 14,1-11-9-14,-18-43-162 16,19-56-110-16,-51 9-339 14,-27 8-129-14</inkml:trace>
    </iact:actionData>
  </iact:action>
  <iact:action type="add" startTime="24679">
    <iact:property name="dataType"/>
    <iact:actionData xml:id="d29">
      <inkml:trace xmlns:inkml="http://www.w3.org/2003/InkML" xml:id="stk29" contextRef="#ctx0" brushRef="#br0">11839 8994 1405 0,'0'0'745'20,"0"0"-232"-20,0 0-146 0,0 0-109 17,0 0-76-17,-273 91 34 13,194-9-70-13,14 10-38 16,10 10-48-16,22-5-38 15,29-9 4-15,4-20-26 16,33-25-25-16,43-28 11 13,18-15-7-13,4-30 21 16,7-52 4-16,-17-24-3 15,-16-21 23-15,-20-13-24 16,-19-16 0-16,-18-11 12 14,-15 3-11-14,0 3 11 16,-11 25 1-16,-17 39-13 14,-9 42 41-14,-2 44-41 23,6 22 0-23,-2 74 0 0,4 33 0 15,12 26 0-15,19 17 0 16,0 6 0-16,15-15 0 14,42-17 0-14,32-29 0 16,14-30-30-16,24-34-53 14,6-34-7-14,-6-8 2 15,0-34 11-15,-16-34 32 14,-24-20 20-14,-21-9 22 17,-14-14 3-17,-30 11 1 14,-17 5 46-14,-5 19 52 16,-13 24 18-16,-40 28 7 13,-12 24-71-13,-5 0-53 22,-7 50 0-22,7 26 0 0,9 15 0 17,19 6 0-17,23-11 0 14,19-2 0-14,0-25 0 15,48-21 0-15,26-30 0 14,7-8 0-14,2-13 0 18,0-38 0-18,-17-7 0 13,-20-9 0-13,-14 19 0 16,-18 10 0-16,-8 17 0 14,-6 15 0-14,0 6 0 15,0 30 0-15,-24 47 0 15,-4 34 0-15,-1 32 0 17,7 55 0-17,7 63 0 20,15-20 0-20,0-22 0 0,0-31 0 17,20-47 0-17,2-3 0 14,2 2 0-14,-9-47 0 15,-15-38 0-15,0-43 0 15,-11-12 0-15,-31-50 0 16,-10-39 0-16,4-30 0 13,9-58 0-12,28-57 0 15,11 5 0-16,6 23 0 14,60 26 0-14,12 63 0 16,21-12 0-16,23 3 0 14,1 24 0-14,-5 17 0 16,-16 22 0-16,-16 8 0 22,-21 7 0-22,-15 8 0 0,-23-5 0 8,-14-1 0 13,-13 1 0-21,0 1 0 0,-24 15 0 17,-31 12 0-17,-13 17 0 13,-4 6 0-13,-4 47 0 17,10 29 0-17,18 11 0 14,26 8 0-14,22 1 0 15,16-9 0-15,69-18 0 15,33-19 0-15,33-22 0 16,23-25 0-16,73-9-201 14,-46-43-574-14,-28-4-846 0</inkml:trace>
    </iact:actionData>
  </iact:action>
  <iact:action type="add" startTime="25775">
    <iact:property name="dataType"/>
    <iact:actionData xml:id="d30">
      <inkml:trace xmlns:inkml="http://www.w3.org/2003/InkML" xml:id="stk30" contextRef="#ctx0" brushRef="#br0">16193 9124 1495 0,'0'0'838'14,"0"0"-276"-14,0 0-230 14,0 0-16-14,0 0-176 16,0 0-38-16,-276-222-2 23,169 222-40-23,-7 0 26 0,1 47-21 7,1 18-65 16,25 6 0-23,26 2 0 0,30-6 0 13,31-11 0-13,9-18 0 16,63-17 0-16,22-21 0 14,22 0 0-14,-3-35 0 16,1-27 0-15,-13-14 0 13,-29-13 0-14,-20-4 0 16,-28-13 0-16,-17-8 0 13,-7-10 0-13,0-8 0 17,-16 6 0-17,-12 11 0 13,4 22 0-13,4 28 0 16,3 41 0-16,13 24 0 15,-1 30 0-15,5 63 0 15,0 38 0-15,0 30 0 22,26 15 0-21,9 11 0-1,22-11 0 16,13-25 0-16,18-23 0 13,3-36-32-12,8-40-38 14,-5-36 44-15,-5-16 10 15,-12-25 16-15,-12-43 24 16,-17-13 36-16,-10-11 0 14,-14-5-60-14,-7 4 0 16,1 10 0-16,-12 22 0 14,-2 17 0-14,-4 35 0 15,0 9 0-15,0 26 0 15,5 42 0-15,-1 14 0 22,12 1 0-22,10-1 0 0,0-15 0 9,13-20 0 14,5-26 0-23,8-18-8 0,10-3 7 13,3-16-1-13,7-35-9 16,-2-3 11-16,0-10 0 15,2 7 22-15,-10 11-22 17,-1 14 0-17,-4 19 0 12,-7 13 0-12,0 0 0 17,0 45 0-17,-4 20 0 14,-2 6 0-14,-11 5 0 16,-9-8 0-16,-24-8 0 14,0-18 0-14,-9-13 0 16,-43-12 0-16,-18-17-57 21,-61-8-68-21,6-39-423 0,7-12-646 0</inkml:trace>
    </iact:actionData>
  </iact:action>
  <iact:action type="add" startTime="26553">
    <iact:property name="dataType"/>
    <iact:actionData xml:id="d31">
      <inkml:trace xmlns:inkml="http://www.w3.org/2003/InkML" xml:id="stk31" contextRef="#ctx0" brushRef="#br0">16992 7902 2318 0,'0'0'744'1,"0"0"-137"15,0 0-336-16,0 0-115 13,0 0-156-13,0 0 0 17,0 0-78-17,-78 55-458 36,87 13-1057-36</inkml:trace>
    </iact:actionData>
  </iact:action>
  <iact:action type="add" startTime="27058">
    <iact:property name="dataType"/>
    <iact:actionData xml:id="d32">
      <inkml:trace xmlns:inkml="http://www.w3.org/2003/InkML" xml:id="stk32" contextRef="#ctx0" brushRef="#br0">18487 9692 1478 0,'0'0'691'0,"0"0"-190"0,0 0-33 13,0 0-164-13,0 0-114 16,31-234-100-16,13 124-30 14,8-16 30-14,5-23-48 16,8-45 26-16,-3-58-17 15,-14 24-17-15,-15 21-5 15,-20 40-29-15,-13 58 0 14,0 15 0-14,-9 27 0 16,-24 46 0-16,-6 24 0 22,-5 86 0-22,-8 81 0 0,17 73 0 18,11-2 0-18,24-21 0 13,0-32 0-13,24-45 0 16,32 1 0-16,19 4 0 13,17-34 0-13,6-38 0 17,13-38-24-17,5-32 7 14,-9-6-19-14,-8-49 36 15,-18-26 8-15,-27-18-6 16,-25-13 23-16,-29-4-25 15,0 3 1-15,-14 17 19 14,-34 33-18-14,0 36 17 15,-13 21-19-15,2 39 0 15,2 52 0-15,9 29 0 16,22 10 0-16,17 5 0 21,9-15 0-21,5-17 0 0,45-27 0 16,11-29 0-16,9-33 0 14,0-14 0-14,-5-6 0 16,-6-47 0-16,-13-11 0 15,-11-12 0-15,-13-4 0 16,-6 4 0-16,-8 12 0 13,-8 18 0-12,5 25 0 14,-5 17 0-15,6 4 0 15,-1 33 0-15,12 27 0 18,7 12 0-18,7 4 0 20,8-12 0-20,5-8 0 0,4-24 0 8,-2-15 0 14,4-17 0-22,2 0 0 0,1-34 0 13,-5-19 0-13,-7-12 0 16,-3-2 0-16,-6 3 0 15,-1 8 0-15,-14 18 0 16,-3 17 0-16,-10 18 0 13,0 3 0-13,3 8 0 17,-1 34 0-17,8 13 0 15,-1 4 0-15,9 0 0 15,8-12 0-15,-4-14 0 16,1-11 0-16,-1-22 0 13,-2 0 0-13,4-25 0 16,5-26 0-16,4-8 0 22,0-5 0-22,7 9 0 0,0 13 0 9,-3 16 0 13,-4 18 0-22,7 8 0 0,-9 5 0 12,9 33 0-12,0 4 0 18,-14-1 0-18,-1-3-33 14,-29-15-287-14,0-20-342 15,-38-3-360-15</inkml:trace>
    </iact:actionData>
  </iact:action>
  <iact:action type="add" startTime="27988">
    <iact:property name="dataType"/>
    <iact:actionData xml:id="d33">
      <inkml:trace xmlns:inkml="http://www.w3.org/2003/InkML" xml:id="stk33" contextRef="#ctx0" brushRef="#br0">18590 8268 1622 0,'0'0'1367'23,"0"0"-775"-23,0 0-416 1,0 0-17 12,343-29-129-13,-157 29-30 17,61 8-110-17,-48 8-563 15,-33 2-921-15</inkml:trace>
    </iact:actionData>
  </iact:action>
  <iact:action type="add" startTime="28206">
    <iact:property name="dataType"/>
    <iact:actionData xml:id="d34">
      <inkml:trace xmlns:inkml="http://www.w3.org/2003/InkML" xml:id="stk34" contextRef="#ctx0" brushRef="#br0">22312 8674 1776 0,'0'0'809'24,"0"0"-300"-24,0 0-154 0,0 0-103 13,0 0-104-13,0 0-71 16,-264 76 22-16,209 6-69 15,11 6-21-15,25 9 23 15,19 2-32-15,10-10 0 15,65-13 0-15,30-22 0 16,26-25 0-16,20-20 0 14,2-9 0-14,-14-9 0 16,-7-36 0-16,-21-15 0 21,-30-8 0-21,-18-12 0 0,-21-8 0 9,-18-9 0 12,-20-3 0-21,-4 3 0 0,0 12 0 14,-44 21 0-14,-6 31 0 17,-11 33 0-17,-11 0 0 14,11 63 0-14,6 27 0 16,20 15 0-16,31 7 0 14,4-12 0-14,39-9 0 16,40-20 0-16,19-25 0 14,16-16 0-14,8-21 0 15,-6-9 0-15,-20-9 0 23,-15-29 0-23,-39-21-42 0,-23 12-417 8,-19 5-536-8</inkml:trace>
    </iact:actionData>
  </iact:action>
  <iact:action type="add" startTime="30052">
    <iact:property name="dataType"/>
    <iact:actionData xml:id="d35">
      <inkml:trace xmlns:inkml="http://www.w3.org/2003/InkML" xml:id="stk35" contextRef="#ctx0" brushRef="#br0">24522 8902 1920 0,'0'0'766'23,"0"0"-445"-23,0 0 178 0,0 0-216 8,0 0-184 15,0 0-34-23,0 0-20 0,126-67-45 8,-36 64 42 14,10-8-42-22,3 8-52 0,11-1-179 16,-29 4-399-16,-39 0-326 0</inkml:trace>
    </iact:actionData>
  </iact:action>
  <iact:action type="add" startTime="30234">
    <iact:property name="dataType"/>
    <iact:actionData xml:id="d36">
      <inkml:trace xmlns:inkml="http://www.w3.org/2003/InkML" xml:id="stk36" contextRef="#ctx0" brushRef="#br0">24677 9200 1659 0,'0'0'846'7,"0"0"-547"7,0 0 72-14,0 0-17 16,0 0-192-16,0 0-39 22,0 0-98-22,347-33-14 0,-181 12-22 9,-15 7-262 27,-24 2-583-36</inkml:trace>
    </iact:actionData>
  </iact:action>
  <iact:action type="add" startTime="30790">
    <iact:property name="dataType"/>
    <iact:actionData xml:id="d37">
      <inkml:trace xmlns:inkml="http://www.w3.org/2003/InkML" xml:id="stk37" contextRef="#ctx0" brushRef="#br0">8618 13033 1333 0,'0'0'616'0,"0"0"-263"14,0 0 153-14,0 0-228 15,0 0-140-15,0 0-63 23,251-240 2-23,-126 126 34 0,12-17-19 7,1-18-13 15,-16-19-28-22,-21-14-27 0,-29-6 3 9,-37 3-27 12,-35 24 2-21,-11 34 23 0,-50 42-16 14,-20 50 11-14,-4 35 20 16,4 29-23-16,15 55-8 15,20 29-9-15,31 13-8 15,15 9-7-15,28 1 27 14,34-10-12-14,8-15 6 16,2-13-6-16,-20-22 0 14,-10-16-1-14,-23-14-10 18,-19-8 11-18,0-4 2 15,-32-4 17-15,-34-4 13 21,-21-5-11-21,-7-13 0 0,-5-4-21 9,10-4 0 13,8 0 9-22,20-12-9 0,23-9 20 13,10 4 1-13,21 3-6 16,3 10 7-16,4 4-22 14,0 0-20-14,0 0 19 16,0 4-16-16,26 18 17 14,18 8-74-14,17-6-110 16,14-2-140-15,51-22-200 12,-19 0-228-13,-10-5-253 0</inkml:trace>
    </iact:actionData>
  </iact:action>
  <iact:action type="add" startTime="31254">
    <iact:property name="dataType"/>
    <iact:actionData xml:id="d38">
      <inkml:trace xmlns:inkml="http://www.w3.org/2003/InkML" xml:id="stk38" contextRef="#ctx0" brushRef="#br0">9588 12155 696 0,'0'0'904'1,"0"0"-362"21,0 0-156-22,0 0 95 0,0 0-288 13,0 0-48-13,0 0 25 16,33-171-55-15,-20 201-11 13,9 28 10-14,-7 19-53 17,5 14-13-17,-7 1-30 13,9 1-17-13,0-17 15 16,12-12-16-16,-3-22-1 13,8-25 0-13,7-17-26 17,0 0 27-17,7-26 11 15,1-24-11-15,-6-18 29 16,5-4-23-16,-9-8 19 22,-7 4 13-22,-13 17-37 0,-7 12 20 13,-12 26-21-13,-5 15 0 16,0 6 0-16,0 16 0 14,0 36 0-14,0 18 0 16,0 5 0-16,6 1 0 16,14-12 0-16,2-9 0 15,10-22 0-15,10-15 0 15,6-18 0-15,2 0 0 14,-2-30 0-14,5-25 0 18,-5-4 0-18,-4-9 0 12,-9 1 0-12,0 8 0 16,-9 12 0-16,-7 11 0 23,-3 25 0-23,-5 11 0 0,0 0 0 7,-3 41 0 14,12 20 0-21,2 7 0 0,-7 8 0 15,9-8 0-15,-11-14 0 16,7-16 0-16,-11-16 0 14,6-15 0-14,-6-7 0 16,13 0 0-16,-7-24 0 15,9-23 0-15,7-8 0 16,-1-4 0-16,5 3 0 13,-9 10 0-13,5 12 0 18,-9 14 0-18,-2 20 0 20,4 0 0-20,2 29 0 0,-2 26 0 10,9 13 0 11,-9 3 0-21,2-3 0 0,-4-18 0 15,-9-12 0-15,0-16 0 14,4-22 0-14,-6 0 0 17,9-30 0-17,11-24 0 13,4-23 0-13,13 1 0 16,4-4 0-16,3 16 0 15,6 18 0-15,-4 25 0 15,-5 21 0-15,-4 0 0 14,-6 48 0-14,-5 30 0 17,-9 11-15-17,10 46-194 14,-3-21-413-14,-14-20-499 0</inkml:trace>
    </iact:actionData>
  </iact:action>
  <iact:action type="add" startTime="32136">
    <iact:property name="dataType"/>
    <iact:actionData xml:id="d39">
      <inkml:trace xmlns:inkml="http://www.w3.org/2003/InkML" xml:id="stk39" contextRef="#ctx0" brushRef="#br0">13454 12090 201 0,'0'0'2480'10,"0"0"-1790"-10,0 0-395 18,0 0-52-18,-240 56-153 13,185 17 7-13,14 10-97 17,10 7 0-17,27-6 0 22,4-12 0-22,35-17 0 0,32-22-21 13,29-24-80-13,3-9 46 17,-5-26-16-17,-20-33 23 14,-21-12 48-14,-32-14 0 15,-21 0 21-15,-13-12 29 14,-39 0-29-14,-18-6 19 17,4 5-40-17,12 14-11 14,14 12 4-14,27 16 14 16,13 15-5-16,13 8 5 13,49 2-5-13,14 10-4 17,7 9-1-17,5 12-4 14,-10 0 7-14,-12 59 0 24,-16 38 30-24,-19 29 20 0,-18 32-17 14,-13 50 30-14,0 46-63 15,0 50 0-15,17 11 0 15,3-57 0-15,8-64 0 16,-6-66 0-16,-4-25 0 14,-5 6 0-14,9 2 0 16,-9-5 0-16,0-30 0 14,0-26 0-14,7-33 0 15,8-17-3-15,16 0-32 14,10-55 29-14,3-21-37 17,-4-25 2-17,-27-27 35 14,-26-25 12-14,0-17 2 16,-66-15 17-16,-32 6-8 21,-16 28 25-21,5 30-6 0,6 46-36 16,29 37 0-16,30 29 0 15,31 9 0-15,33 9-138 16,45 18-600-16,23-13-1394 0</inkml:trace>
    </iact:actionData>
  </iact:action>
  <iact:action type="add" startTime="32837">
    <iact:property name="dataType"/>
    <iact:actionData xml:id="d40">
      <inkml:trace xmlns:inkml="http://www.w3.org/2003/InkML" xml:id="stk40" contextRef="#ctx0" brushRef="#br0">15664 12181 2072 0,'0'0'835'1,"0"0"-334"-1,0 0-217 15,0 0-113-15,-280-64-50 13,208 90-67-12,13 41-15 15,2 17-20-16,7 18-19 13,17 3 0-12,15-11 0 15,18-14 0-16,0-21 0 15,42-28 0-15,28-31 0 15,6 0 0-15,10-52 0 16,-12-20 0-16,-13-17 0 16,-8-8 0-15,-12-4 0 13,-12-1 0-14,-12 5 0 21,-8 10 0-21,-9 21 0 0,0 19 0 14,0 29 0-13,0 18 0 14,0 13 0-15,0 51 0 14,0 24 0-14,0 24 0 16,0 6 0-16,6-4 0 14,38-12 0-14,11-26 0 17,23-25 0-17,3-31 0 13,0-20 0-13,0-16 0 17,-11-47 0-17,-13-22 0 14,-14-16 0-14,-21-13 0 16,-6-7 0-16,-16-2 0 21,0 1 0-21,0 7 0 1,0 23 0 14,-5 28 0-14,-10 30 0 13,6 34 0-14,-4 17 0 16,0 72 0-16,-2 33 0 13,4 27 0-13,11 16 0 16,0-3 0-16,22-18 0 14,32-26 0-14,27-29 0 17,17-42 0-17,14-35 0 14,12-12 0-14,-6-50 0 15,-15-35 0-15,-24-17 0 15,-18-16 0-15,-22-8 0 16,-21-6 0-16,-18-9 0 21,0 9 0-21,0 23 0 0,-26 21 0 9,-9 41 0 12,4 47 0-21,0 12 0 0,-1 77 0 17,8 37 0-17,15 29 0 14,9 7 0-14,0 2 0 16,48-21 0-16,31-20 0 14,26-31 0-14,87-40 0 16,-17-27-257-16,-20-25-820 0</inkml:trace>
    </iact:actionData>
  </iact:action>
  <iact:action type="add" startTime="33725">
    <iact:property name="dataType"/>
    <iact:actionData xml:id="d41">
      <inkml:trace xmlns:inkml="http://www.w3.org/2003/InkML" xml:id="stk41" contextRef="#ctx0" brushRef="#br0">19593 12671 995 0,'0'0'1162'15,"0"0"-541"-15,0 0-139 21,0 0-134-21,0 0-119 0,0 0-94 17,0 0-51-17,-61-135-44 14,105 59-40-14,-1-18 0 16,-12-12 0-16,0-11 0 13,-18-15 0-13,-9-14 0 16,-4 2 0-16,0 0 0 15,0 15 0-15,-13 31 0 16,-7 28 0-16,5 47 0 14,-5 23 0-14,5 48 0 16,-7 65 0-16,5 38 0 14,6 27 0-14,9 10 0 15,2-6 0-15,0-20 0 22,17-20 0-22,33-36 0 0,14-35 0 17,1-36 0-17,10-35 0 13,1-14 0-13,-15-57 0 17,-4-26 0-17,-20-22 0 14,-8-18 0-14,-16-9 0 16,-2-12 0-16,-7 10 0 13,-4 17 0-13,0 35 0 17,0 52 0-17,0 44 0 14,0 22 0-14,0 79 0 16,0 39 0-16,0 24 0 13,0 5 0-13,0-4 0 17,4-23 0-17,25-33 0 22,4-36 0-22,-1-32 0 0,1-28 0 13,-4-13 0-13,-1-30 0 16,-2-32 0-16,-6-20 0 15,0-6 0-15,6 3 0 16,-4 5 0-16,-5 24 0 14,5 24 0-14,-9 32 0 16,0 0 0-16,5 50 0 14,12 30 0-14,1 13 0 16,13 5 0-16,15-10 0 13,8-12 0-13,19-24 0 17,10-31 0-17,4-21 0 14,7-5 0-14,-15-46 0 16,-4-20 0-16,-29-14 0 22,-13-8 0-22,-16-8 0 0,-17 2 0 16,-8 10 0-16,-5 17 0 13,0 30 0-13,-18 37 0 16,-21 5 0-16,2 61 0 15,4 33 0-15,15 5 0 16,18 13 0-16,0-15 0 14,57-21 0-14,26-25 0 16,11-34-144-16,2-38-465 14,-23-43-338-14,-39-12-1283 0</inkml:trace>
    </iact:actionData>
  </iact:action>
  <iact:action type="add" startTime="34573">
    <iact:property name="dataType"/>
    <iact:actionData xml:id="d42">
      <inkml:trace xmlns:inkml="http://www.w3.org/2003/InkML" xml:id="stk42" contextRef="#ctx0" brushRef="#br0">19508 11595 2039 0,'0'0'921'0,"0"0"-583"14,0 0-29-14,0 0-65 16,297 84-133-16,-4-84-111 15,-35 0-84-15,-20 0-786 0</inkml:trace>
    </iact:actionData>
  </iact:action>
  <iact:action type="add" startTime="34759">
    <iact:property name="dataType"/>
    <iact:actionData xml:id="d43">
      <inkml:trace xmlns:inkml="http://www.w3.org/2003/InkML" xml:id="stk43" contextRef="#ctx0" brushRef="#br0">22600 12233 2227 0,'0'0'851'0,"0"0"-574"0,0 0-76 16,0 0-43-16,258-70-103 14,-170 35-40-14,-16-3 3 17,-17 0-18-17,-25-9-3 13,-26-8 3-13,-4-4 0 17,-17 3 6-17,-40 15 12 15,-13 15 6-15,-8 26 45 14,-5 0-21-14,4 38-20 16,11 29 37-16,24 15-26 23,14 4-39-23,30-2 0 0,0-7 0 8,61-7 0 14,33-18 0-22,24-14 0 0,20-22 0 13,8-16-81-13,-2 0-93 17,27-33-189-17,-38-13-312 11,-30-1-170-11</inkml:trace>
    </iact:actionData>
  </iact:action>
  <iact:action type="add" startTime="35039">
    <iact:property name="dataType"/>
    <iact:actionData xml:id="d44">
      <inkml:trace xmlns:inkml="http://www.w3.org/2003/InkML" xml:id="stk44" contextRef="#ctx0" brushRef="#br0">24146 12060 712 0,'0'0'1394'15,"0"0"-752"-15,0 0-145 21,0 0-145-21,0 0-126 0,0 0-71 9,0 0-37 12,-191-136-118-21,117 136 0 0,-11 13 0 16,-5 43 0-16,12 15 0 15,10 14 0-15,22-3 0 15,31-3 0-15,15-19 0 14,39-17 0-14,44-22 0 16,29-21 0-16,6-9 0 14,-3-50 0-13,-16-17 0 14,-18-12 0-15,-36-18 0 15,-20-2 0-15,-21-2 0 15,-4 0 0-15,-9 4 0 15,-21 9 0-15,-10 11 0 15,7 25 0-15,3 24 0 22,12 35 0-22,-6 2 0 0,5 55 0 14,1 38 0-14,5 25 0 17,4 13 0-17,9 9 0 16,0-7 0-16,0-10 0 13,46-17 0-13,24-22 0 17,22-33-209-17,61-47-344 14,-11-4-186-14,-20-13-216 0</inkml:trace>
    </iact:actionData>
  </iact:action>
  <iact:action type="add" startTime="35444">
    <iact:property name="dataType"/>
    <iact:actionData xml:id="d45">
      <inkml:trace xmlns:inkml="http://www.w3.org/2003/InkML" xml:id="stk45" contextRef="#ctx0" brushRef="#br0">25039 12087 1461 0,'0'0'769'16,"0"0"-185"-16,0 0-237 13,0 0-70-13,0 0-76 16,0 0-87-16,0 0-14 16,0-120-26-16,0 99-29 20,-10-1 27-20,-8 10-45 0,-4-1-2 16,0 8-25-16,-17 5 0 14,2 0 0-14,-11 0 0 17,-5 26 0-17,5 9 0 13,5 12 0-13,3 0 0 17,18-6 0-17,18 3 0 13,4-6 0-13,0-8 0 16,31-13-39-16,14-10 39 16,10-7-21-16,0 0 21 14,-3 0-9-14,-6-24 24 23,-7-5-6-23,-6 11 36 0,-15-3-45 16,-1 12 0-16,-6 9 0 14,-2 0 0-14,11 47 0 16,1 22 0-16,-5 35 0 15,12 19 0-15,-2 12 0 15,1 13 0-15,-8 4 0 13,1-6 0-13,-11-11 0 17,-9-13 0-17,0-20 0 14,-5-26 0-14,-34-25 0 15,-7-22 0-15,-9-29 0 14,-19 0 0-14,0-24 0 16,-3-40 0-16,12-21 0 23,23-21 0-23,27-20 0 0,15-29 0 15,57-13 0-15,52-14-26 14,22 4-55-14,16 26-58 17,-12 32 56-17,-13 44 23 13,-25 35 35-13,-25 22 25 15,-26 15 0-15,-14 4 43 15,-10 0 25-15,-6 0-37 16,3 0 8-16,3 0-39 14,6 0 1-14,5-6 11 16,0-26-11-16,0-1 0 14,-9-5 25-14,-20-9-25 16,-4-5 47-16,0 7-4 23,-37 2-32-23,-15 13 75 0,-10 18-87 7,-3 12 0 15,-1 17 0-22,5 46 0 0,9 22 0 9,17 12 0 12,13 11 0-21,22-11 0 0,24-12 0 15,52-18 0-15,34-20 0 16,27-22 0-16,8-25 0 13,5 0 0-13,-10-42 0 17,-13-23 0-17,-26-12 0 14,-23-10 0-14,-25-18 0 16,-21-7 0-16,-10-3 0 22,-20 6 0-22,-2 24 0 0,0 21 0 7,-17 24 0 16,-18 34 0-23,4 6 0 0,1 17 0 16,4 33 0-16,10 14 0 14,16 4 0-14,0 4 0 15,29-4 0-15,36-1 0 15,10-10 0-15,14-8 0 16,7-3 0-16,-8-3 0 14,-12 1 0-14,-15 3 0 16,-19-1 0-16,-18 0 0 14,-20-3 0-14,-4-5 0 16,-21-9 0-16,-52-3 0 14,-101-14 0-14,18-3-488 17,-7-9-1156-17</inkml:trace>
    </iact:actionData>
  </iact:action>
  <iact:action type="add" startTime="38507">
    <iact:property name="dataType"/>
    <iact:actionData xml:id="d46">
      <inkml:trace xmlns:inkml="http://www.w3.org/2003/InkML" xml:id="stk46" contextRef="#ctx0" brushRef="#br0">27848 12017 508 0,'0'0'1512'23,"0"0"-1008"-23,0 0-28 0,0 0-93 7,0 0-143 7,0 0-87-14,0 0 15 16,-158-139-69-16,152 134-46 23,6 5-53-23,0 0 0 0,33-3 0 13,61-2 0-12,41-7 0 14,49-9 0-15,30-9 0 15,-4 1 0-14,-16 3 0 13,-39 5 0-14,-45 7 0 17,-49 7 0-17,-44 7 0 14,-17 0-3-14,-30 0-67 16,-47 25-136-16,-12 4-86 14,1 1-62-14,-4 4-305 15,16-4 76-15,15-10 255 15,15-11-55-15,13-4 10 15,16-5-322-15</inkml:trace>
    </iact:actionData>
  </iact:action>
  <iact:action type="add" startTime="38785">
    <iact:property name="dataType"/>
    <iact:actionData xml:id="d47">
      <inkml:trace xmlns:inkml="http://www.w3.org/2003/InkML" xml:id="stk47" contextRef="#ctx0" brushRef="#br0">28477 11696 611 0,'0'0'378'22,"0"0"112"-22,0 0-96 0,0-240 110 13,0 165-159-13,-13 12-8 18,-4 10-33-18,-3 9-58 14,5 18-48-14,-3 11-25 15,9 15-57-15,-6 0-116 14,2 19 0-14,-4 57 0 17,1 37 0-17,-3 38 0 14,5 22 0-14,6 18 0 15,8 2 0-15,0-11 0 22,0-14 0-22,37 19 0 0,-6-52-3 10,-21-32-729-10</inkml:trace>
    </iact:actionData>
  </iact:action>
  <iact:action type="add" startTime="40374">
    <iact:property name="dataType"/>
    <iact:actionData xml:id="d48">
      <inkml:trace xmlns:inkml="http://www.w3.org/2003/InkML" xml:id="stk48" contextRef="#ctx0" brushRef="#br0">21925 14332 1774 0,'0'0'595'9,"0"0"-350"7,0 0 208-16,0 0-202 14,-103-228-96-14,99 198-42 17,0 4-2-17,-3 18 16 14,3 8-49-14,-5 0-37 15,-4 38 17-15,0 38-13 15,-9 38 5-15,13 21-50 15,5 26 0-15,4 6 0 16,0 2 0-16,19-5 0 21,19-15 0-21,-6-17 0 0,1-29 0 16,-4-27 0-16,-5-29-29 13,4-47-224-13,-4-5-308 16,-6-46-361-16</inkml:trace>
    </iact:actionData>
  </iact:action>
  <iact:action type="add" startTime="40664">
    <iact:property name="dataType"/>
    <iact:actionData xml:id="d49">
      <inkml:trace xmlns:inkml="http://www.w3.org/2003/InkML" xml:id="stk49" contextRef="#ctx0" brushRef="#br0">22743 14197 1348 0,'0'0'949'13,"0"0"-572"-13,0 0 105 23,0 0-160-23,0 0-148 0,0 0-81 13,0 0 50-13,-16 101 8 17,-8 4-94-17,-9 33-57 14,5 8 0-14,-3 13 0 16,10 0 0-16,12-6 0 13,9-13 0-13,0-18 0 16,19-18 0-15,32-28 0 12,14-25 0-13,12-26 0 15,-1-17 0-15,1-8 0 15,-12-33 0-15,-14-18 0 16,-23-25 0-16,-19-6 0 21,-9-3 0-21,-13 0 0 0,-40 9 0 18,-12 17 0-18,-8 25 0 13,-7 34 0-13,-8 0 0 16,7 51 0-16,16 25 0 14,23 8 0-14,42 20-155 16,0-19-532-16,51-34-614 0</inkml:trace>
    </iact:actionData>
  </iact:action>
  <iact:action type="add" startTime="41052">
    <iact:property name="dataType"/>
    <iact:actionData xml:id="d50">
      <inkml:trace xmlns:inkml="http://www.w3.org/2003/InkML" xml:id="stk50" contextRef="#ctx0" brushRef="#br0">23669 14929 2273 0,'0'0'746'16,"0"0"-252"-16,0 0-215 21,0 0-139-21,0 0-76 0,0 0 36 16,-89 217-100-16,89-120 0 14,0-4 0-14,10-9 0 17,32-17 0-17,8-18 0 14,22-23 0-13,7-26 0 13,8 0 0-14,-8-37 0 14,-13-23 0-14,-12-12 0 16,-23-23 0-16,-22-7 0 15,-9 5 0-15,0-12 0 15,-51 10 0-15,-21 19 0 15,-13 39 0-15,-15 23 0 15,-18 22 0-15,-55 131-63 16,33-3-464-16,11-1-460 0</inkml:trace>
    </iact:actionData>
  </iact:action>
  <iact:action type="add" startTime="42524">
    <iact:property name="dataType"/>
    <iact:actionData xml:id="d51">
      <inkml:trace xmlns:inkml="http://www.w3.org/2003/InkML" xml:id="stk51" contextRef="#ctx0" brushRef="#br0">26386 14260 1073 0,'0'0'589'15,"0"0"-373"-15,0 0 98 15,0 0 162-15,0 0-235 15,0 0-72-15,0 0 19 16,54-18-60-16,-89 95-26 14,-2 31 15-14,-15 27-30 22,8 21 21-22,0 17-16 0,23-3-26 8,16-1-14 15,5-25-49-23,31-11 5 0,39-28-16 14,87-16-73-14,-19-30-231 10,-9-30-725-10</inkml:trace>
    </iact:actionData>
  </iact:action>
  <iact:action type="add" startTime="42930">
    <iact:property name="dataType"/>
    <iact:actionData xml:id="d52">
      <inkml:trace xmlns:inkml="http://www.w3.org/2003/InkML" xml:id="stk52" contextRef="#ctx0" brushRef="#br0">27308 14521 1731 0,'0'0'585'0,"0"0"-243"14,0 0 141-14,0 0-222 15,0 0-134-15,0 0-68 22,0 0 86-22,-48 212-32 0,41-87-55 8,7 2 14 15,-4-9-48-23,4-20-9 0,0-23-15 16,0-24 6-16,0-21-6 15,0-21 6-15,0-9-4 14,0-3 65-14,-2-50-67 14,-3-18 0-14,-3-14 0 17,1-20 0-17,7-6 0 15,0-3 0-15,0 4 0 14,0 13 0-14,0 15 0 14,22 27 0-14,17 20 0 16,3 28 0-16,10 7 0 23,10 0 0-23,-3 38 0 0,-7 7 0 8,-4 16 0 13,-13 6 0-21,-17 2-3 0,-14-1-56 13,-4-13 37-13,-9-5 5 17,-35-15 8-17,1-10 2 14,-3-9 7-14,9-2 0 17,13-10-1-17,15 1 10 13,9-5-9-13,0 0 0 16,17 0-10-16,45 0 4 14,18 3 7-14,19 6-1 16,6 12 0-16,-3 8 3 15,-16 18-9-15,-21 3 6 15,-21 14 0-15,-35 4 0 22,-9 5 1-22,-22-15-1 0,-44 7 26 8,-17-18-25 14,0-9 19-22,7-17-20 0,14-4 1 16,14-17-19-16,27 0 15 14,21-46-171-14,39-10-414 16,15-3-515-16</inkml:trace>
    </iact:actionData>
  </iact:action>
  <iact:action type="add" startTime="43522">
    <iact:property name="dataType"/>
    <iact:actionData xml:id="d53">
      <inkml:trace xmlns:inkml="http://www.w3.org/2003/InkML" xml:id="stk53" contextRef="#ctx0" brushRef="#br0">28705 14518 833 0,'0'0'1461'1,"0"0"-853"14,0 0-70-15,0 0-216 21,0 0-178-21,0 0-46 0,0 0-6 9,0 226-92 12,6-108 0-21,-2 1 0 0,5-13 0 16,-2-18 0-16,-3-20 0 14,3-16 0-14,-7-22 0 17,0-21 0-17,0-9 0 13,0 0 0-13,0-27 0 17,-18-23-41-17,-6-23-11 13,-2-12 14-13,2-12 8 18,9-14 23-18,10-7-2 12,5 9 9-12,0 7 0 16,24 16 12-16,13 18 9 15,18 22 7-15,6 16-27 15,5 13 5-15,6 12-6 23,9 5-39-23,-7 0 1 0,-2 30-290 9,-19 13-391 25,-25 1-221-34</inkml:trace>
    </iact:actionData>
  </iact:action>
  <iact:action type="add" startTime="43868">
    <iact:property name="dataType"/>
    <iact:actionData xml:id="d54">
      <inkml:trace xmlns:inkml="http://www.w3.org/2003/InkML" xml:id="stk54" contextRef="#ctx0" brushRef="#br0">28803 14990 1370 0,'0'0'707'13,"0"0"-244"-13,0 0-90 16,0 0-42-16,0 0-155 18,0 0-30-18,0 0-62 12,232-47-60-12,-145 30-24 16,29-1-269-16,-18 6-638 15,-13 7-1248-15</inkml:trace>
    </iact:actionData>
  </iact:action>
  <iact:action type="add" startTime="44026">
    <iact:property name="dataType"/>
    <iact:actionData xml:id="d55">
      <inkml:trace xmlns:inkml="http://www.w3.org/2003/InkML" xml:id="stk55" contextRef="#ctx0" brushRef="#br0">29716 14997 416 0,'0'0'1787'13,"0"0"-1112"-13,0 0-210 16,0 0-207-16,0 0-177 15,0 0-61-15,300-59 18 15,-189 38-38-15,1 4-42 14,-29 8-156-14,-18-7-128 17,-21 3-236-17,-31 4 80 14,-13-12 205-14,0 5 156 17,-24-10 121-17,-13 6 80 21,-7-17 155-21,9 10 97 0,-4-3 53 16,13 3-64-16,0 12-56 13,12 8 8-13,4 7-99 17,5 7-69-17,1 44-21 14,4 20 26-14,0 26-110 16,0 1 0-16,0 12 0 13,9-13 0-13,19-4 0 17,16 13-89-17,-9-24-378 14,-9-23-562-14</inkml:trace>
    </iact:actionData>
  </iact:action>
  <iact:action type="add" startTime="44432">
    <iact:property name="dataType"/>
    <iact:actionData xml:id="d56">
      <inkml:trace xmlns:inkml="http://www.w3.org/2003/InkML" xml:id="stk56" contextRef="#ctx0" brushRef="#br0">31474 14362 211 0,'0'0'2046'15,"0"0"-1291"-15,0 0-200 14,0 0-287-14,0 0-134 16,0 0-7-16,0 0-127 14,-134-56 0-14,95 56 0 14,-11 9 0-14,-3 29 0 16,-8 12 0-16,6 14 0 22,1 19 0-22,12 1 0 0,16 5 0 15,22-1 0-15,4-3 0 17,4-5 0-17,48-25 0 7,18-4 0 14,18-17 0-20,12-17 0-1,3-17-44 15,-2 0-263-15,-14-17-303 16,-2-59-184-16,-24 12 31 12,-19-12-751-12</inkml:trace>
    </iact:actionData>
  </iact:action>
  <iact:action type="add" startTime="44675">
    <iact:property name="dataType"/>
    <iact:actionData xml:id="d57">
      <inkml:trace xmlns:inkml="http://www.w3.org/2003/InkML" xml:id="stk57" contextRef="#ctx0" brushRef="#br0">31793 14611 552 0,'0'0'883'3,"0"0"-337"12,0 0 44-15,0 0-33 23,0-228-204-23,-7 228-27 0,-2 0-158 15,1 44-87-15,-3 41-41 14,2 23-40-14,2 16 0 17,-4 2 0-17,11-6 0 14,0-11 0-14,0-21 0 15,14-18 0-15,47-38-164 15,-7-14-530-15,-5-18-482 0</inkml:trace>
    </iact:actionData>
  </iact:action>
  <iact:action type="add" startTime="44878">
    <iact:property name="dataType"/>
    <iact:actionData xml:id="d58">
      <inkml:trace xmlns:inkml="http://www.w3.org/2003/InkML" xml:id="stk58" contextRef="#ctx0" brushRef="#br0">32184 14456 1750 0,'0'0'723'3,"0"0"-112"13,0 0-97-16,0 0-327 14,0 0-85-14,0 0 24 16,0 0-75-16,17 229-19 22,-4-136-32-22,7-1 0 0,-2-15 0 16,-7-10-96-16,-3-20-197 14,-8-21-305-13,0-14-312 14,-15-12-254-15</inkml:trace>
    </iact:actionData>
  </iact:action>
  <iact:action type="add" startTime="45049">
    <iact:property name="dataType"/>
    <iact:actionData xml:id="d59">
      <inkml:trace xmlns:inkml="http://www.w3.org/2003/InkML" xml:id="stk59" contextRef="#ctx0" brushRef="#br0">31926 14808 1443 0,'0'0'756'3,"0"0"-138"15,0 0-241-18,0 0-76 15,0 0-157-15,0 0-87 15,0 0-57-15,269-113-174 15,-147 82-308-15,-21-6-660 0</inkml:trace>
    </iact:actionData>
  </iact:action>
  <iact:action type="add" startTime="45212">
    <iact:property name="dataType"/>
    <iact:actionData xml:id="d60">
      <inkml:trace xmlns:inkml="http://www.w3.org/2003/InkML" xml:id="stk60" contextRef="#ctx0" brushRef="#br0">32719 13943 1555 0,'0'0'985'0,"0"0"-370"14,0 0-268-14,0 0-56 15,0 0-118-15,0 0-92 14,298 270-32-14,-204-156-49 16,-9 4 0-16,-24 1 0 23,-17 2 0-23,-36-20 0 0,-25 21-327 8,-49-28-579 31,-17-27-957-39</inkml:trace>
    </iact:actionData>
  </iact:action>
  <iact:action type="add" startTime="45416">
    <iact:property name="dataType"/>
    <iact:actionData xml:id="d61">
      <inkml:trace xmlns:inkml="http://www.w3.org/2003/InkML" xml:id="stk61" contextRef="#ctx0" brushRef="#br0">33327 14922 1698 0,'0'0'1297'15,"0"0"-781"-15,0 0-223 13,0 0-194-13,0 0-99 16,0 0-312-16,0 0-1248 22</inkml:trace>
    </iact:actionData>
  </iact:action>
  <iact:action type="add" startTime="46346">
    <iact:property name="dataType"/>
    <iact:actionData xml:id="d62">
      <inkml:trace xmlns:inkml="http://www.w3.org/2003/InkML" xml:id="stk62" contextRef="#ctx0" brushRef="#br0">15784 17035 542 0,'0'0'1346'22,"0"0"-973"-22,0 0-1 0,0 0 161 16,0 0-322-16,0 0-96 14,0 0 7-14,0-19-23 16,74 8 0-16,35-5-30 14,34-5-41-14,14-10-17 16,7 7-11-16,-22 3-197 23,-18 21-166-23,-49 0-326 0,-47 0-144 0</inkml:trace>
    </iact:actionData>
  </iact:action>
  <iact:action type="add" startTime="46572">
    <iact:property name="dataType"/>
    <iact:actionData xml:id="d63">
      <inkml:trace xmlns:inkml="http://www.w3.org/2003/InkML" xml:id="stk63" contextRef="#ctx0" brushRef="#br0">15967 17506 1932 0,'0'0'544'1,"0"0"-290"12,0 0 78-13,0 0-80 15,0 0-76-15,304-85-38 15,-166 61-19-15,19 2-77 22,16 1-42-22,72 5-45 0,-42 2-462 8,-30 6-762 24</inkml:trace>
    </iact:actionData>
  </iact:action>
  <iact:action type="add" startTime="46844">
    <iact:property name="dataType"/>
    <iact:actionData xml:id="d64">
      <inkml:trace xmlns:inkml="http://www.w3.org/2003/InkML" xml:id="stk64" contextRef="#ctx0" brushRef="#br0">18970 16455 2145 0,'0'0'815'12,"0"0"-358"-12,0 0-121 9,0 0-102 12,0 0-125-21,0 0-109 0,0 0 0 17,-78 106 0-17,69 17 0 13,9 29 0-13,0 9 0 17,0-2 0-17,0-8 0 13,26-20 0-13,-2-8 0 16,7-29 0-16,-5-19 0 14,2-26 0-14,5-47-144 16,-4-2-484-16,-3-13-423 29</inkml:trace>
    </iact:actionData>
  </iact:action>
  <iact:action type="add" startTime="47083">
    <iact:property name="dataType"/>
    <iact:actionData xml:id="d65">
      <inkml:trace xmlns:inkml="http://www.w3.org/2003/InkML" xml:id="stk65" contextRef="#ctx0" brushRef="#br0">19543 17033 1249 0,'0'0'1031'21,"0"0"-482"-21,0 0-238 0,0 0-29 14,0 0-90-14,0 0-9 17,0 0-21-17,0 305-25 14,0-205-137-14,0-11 0 15,15-8 0-15,20-13 0 15,18-30 0-15,3-11 0 16,6-27 0-16,-1 0 0 13,2-27 0-13,-19-32 0 17,-5-14 0-17,-17-12 0 16,-15-12 0-16,-7-3 0 22,-7-11 0-22,-37 5 0 0,-10 12 0 14,-3 24 0-14,-4 34 0 16,0 27 0-16,-5 9 0 14,5 56 0-14,15 30 0 15,35 37-222-15,11-26-437 11,0-17-355-11</inkml:trace>
    </iact:actionData>
  </iact:action>
  <iact:action type="add" startTime="47443">
    <iact:property name="dataType"/>
    <iact:actionData xml:id="d66">
      <inkml:trace xmlns:inkml="http://www.w3.org/2003/InkML" xml:id="stk66" contextRef="#ctx0" brushRef="#br0">20660 16769 2074 0,'0'0'733'22,"0"0"-195"-22,0 0-239 0,0 0-106 15,0 0-92-15,0 0-40 15,0 0 36-15,-77 168-97 16,77-87 0-16,42 2 0 13,30-7 0-13,11-5 0 16,17-7 0-16,5-5 0 16,-13 0 0-16,-7-21 0 16,-19 9 0-16,-27-18 0 12,-26 1 0-12,-13-5 0 16,-4 5 0-16,-48-9 0 23,-18 5 0-23,-20-14 0 0,-15-8 0 13,-6-4 0-13,-1 0 0 16,12-25-45-16,10-72-248 16,25 7-474-16,25 2-530 0</inkml:trace>
    </iact:actionData>
  </iact:action>
  <iact:action type="add" startTime="47751">
    <iact:property name="dataType"/>
    <iact:actionData xml:id="d67">
      <inkml:trace xmlns:inkml="http://www.w3.org/2003/InkML" xml:id="stk67" contextRef="#ctx0" brushRef="#br0">20714 16919 1862 0,'0'0'851'8,"0"0"-521"5,0 0 23-13,298-142-101 16,-167 99-130-16,-2 5-41 14,-11 9-81-14,-20 16-54 16,-24 13-239-16,-21 21-576 16,-20 17-818-16</inkml:trace>
    </iact:actionData>
  </iact:action>
  <iact:action type="add" startTime="47901">
    <iact:property name="dataType"/>
    <iact:actionData xml:id="d68">
      <inkml:trace xmlns:inkml="http://www.w3.org/2003/InkML" xml:id="stk68" contextRef="#ctx0" brushRef="#br0">21936 17005 1687 0,'0'0'772'13,"0"0"-238"-13,0 0-179 16,0 0-103-16,0 0-36 14,57 256-84-14,-48-172-33 17,4 1-50-17,11-18-49 15,4-3 0-15,14-17 0 15,17-18 0-15,11-20 0 21,8-9 0-21,8-17 0 0,-3-38 0 8,-13-4 0 14,-25-18 0-22,-16-7 0 1,-20-1 0 16,-9-16 0-17,-14-2 0 12,-42 6 0-12,-23 12 0 17,-13 21 0-17,-6 35 0 13,-3 29 0-13,5 34-47 16,26 34-263-16,24-3-742 26</inkml:trace>
    </iact:actionData>
  </iact:action>
  <iact:action type="add" startTime="48222">
    <iact:property name="dataType"/>
    <iact:actionData xml:id="d69">
      <inkml:trace xmlns:inkml="http://www.w3.org/2003/InkML" xml:id="stk69" contextRef="#ctx0" brushRef="#br0">23437 16980 2324 0,'0'0'985'24,"0"0"-618"-24,0 0-98 0,0 0-118 14,0 0-151-14,0 0-12 17,0 0-249-17,66 159-786 0</inkml:trace>
    </iact:actionData>
  </iact:action>
  <iact:action type="add" startTime="48427">
    <iact:property name="dataType"/>
    <iact:actionData xml:id="d70">
      <inkml:trace xmlns:inkml="http://www.w3.org/2003/InkML" xml:id="stk70" contextRef="#ctx0" brushRef="#br0">20616 18571 2448 0,'0'0'928'21,"0"0"-474"-21,0 0-188 0,0 0-266 14,0 0 0-14,0 0 0 17,0 0 0-17,315-73 0 14,-14 14 0-14,99-22 0 15,22 4 0-15,-66 10 0 14,-96 13 0-14,-115 24 0 16,-49 4 0-16,-15 5 0 14,-20 4 0-14,-28 5 0 16,-33 12 0-16,-9 0 0 23,-111 0-63-23,13 9-462 0,-7 20-564 8</inkml:trace>
    </iact:actionData>
  </iact:action>
  <iact:action type="add" startTime="48705">
    <iact:property name="dataType"/>
    <iact:actionData xml:id="d71">
      <inkml:trace xmlns:inkml="http://www.w3.org/2003/InkML" xml:id="stk71" contextRef="#ctx0" brushRef="#br0">20583 18863 2213 0,'0'0'755'4,"0"0"-252"12,0 0-230-16,0 0-93 24,0 0-71-24,0 0-46 0,306-16-63 7,-144-10 0 8,63-4 0-15,68-16 0 16,74-22 0-16,18-18 0 21,-64 10 0-21,-78 8 0 0,-110 22 0 17,-24 7 0-17,-15 1 0 14,-13 4 0-14,-24 4 0 15,-44 13 0-15,-13 14 0 14,-4 3 0-14,-31 0 0 16,-7 0 0-16,5 12 0 15,9-4-99-15,12 6-641 15,12-14-1275-15</inkml:trace>
    </iact:actionData>
  </iact:action>
  <iact:action type="add" startTime="49027">
    <iact:property name="dataType"/>
    <iact:actionData xml:id="d72">
      <inkml:trace xmlns:inkml="http://www.w3.org/2003/InkML" xml:id="stk72" contextRef="#ctx0" brushRef="#br0">24130 18222 2390 0,'0'0'1088'1,"0"0"-719"11,0 0-120-12,0 0-249 16,0 0 0-16,0 0-114 14,0 0-652-14,-8 47-1684 22</inkml:trace>
    </iact:actionData>
  </iact:action>
</iact:actions>
</file>

<file path=ppt/ink/inkAction7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3-09-27T03:25:49.53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3873">
    <iact:property name="dataType"/>
    <iact:actionData xml:id="d0">
      <inkml:trace xmlns:inkml="http://www.w3.org/2003/InkML" xml:id="stk0" contextRef="#ctx0" brushRef="#br0">2774 4585 753 0,'0'0'1728'5,"0"0"-1207"12,0 0-285-17,0 0 70 14,0 0-140-14,0 0-109 16,-258 20-16-16,221 92 16 22,2 32-8-22,15 17 34 0,2 0-52 8,18-5-4 14,0-17 0-22,33-22-27 0,31-39 14 16,6-27-14-16,13-37 0 13,15-14 0-13,-2-65 0 18,-4-40 0-18,-13-36 0 13,-12-53 0-13,-32-47 0 16,-19 13 0-16,-16 28 0 14,0 39 0-14,-44 59 0 16,-9 13 0-16,-8 24 0 14,-9 50 0-14,-6 15 0 17,-1 62 0-17,-10 41 0 22,10 20 0-22,12 3 0 0,19-3 0 7,13-22 0 15,16-28 0-22,8-28 0 0,9-23 0 17,0-16 0-17,0-6 0 13,0-8 0-13,9-37 0 16,12-10 0-16,8 2 0 14,-1 4 0-14,1 20 0 16,-1 29 0-16,9 0 0 14,9 64 0-14,15 35 0 17,12 17 0-17,5 13 0 13,10-2 0-13,-10-14 0 17,-8-11-3-17,-20-8-162 13,-30-27-418-13,-20-20-464 0</inkml:trace>
    </iact:actionData>
  </iact:action>
  <iact:action type="add" startTime="4414">
    <iact:property name="dataType"/>
    <iact:actionData xml:id="d1">
      <inkml:trace xmlns:inkml="http://www.w3.org/2003/InkML" xml:id="stk1" contextRef="#ctx0" brushRef="#br0">2218 6073 1850 0,'0'0'948'12,"0"0"-586"-12,0 0-36 17,0 0-89-17,0 0-111 14,302 50-90-14,-180-71-36 16,25-60-106-16,-29 5-536 17,-29 1-664-17</inkml:trace>
    </iact:actionData>
  </iact:action>
  <iact:action type="add" startTime="4585">
    <iact:property name="dataType"/>
    <iact:actionData xml:id="d2">
      <inkml:trace xmlns:inkml="http://www.w3.org/2003/InkML" xml:id="stk2" contextRef="#ctx0" brushRef="#br0">3499 4775 2555 0,'0'0'821'16,"0"0"-536"-16,0 0 3 13,0 0-141-13,0 0-147 17,0 0 0-17,0 0-104 14,133-131-463-14,-98 148-828 0</inkml:trace>
    </iact:actionData>
  </iact:action>
  <iact:action type="add" startTime="4721">
    <iact:property name="dataType"/>
    <iact:actionData xml:id="d3">
      <inkml:trace xmlns:inkml="http://www.w3.org/2003/InkML" xml:id="stk3" contextRef="#ctx0" brushRef="#br0">3906 5410 548 0,'0'0'2168'23,"0"0"-1439"-23,0 0-422 0,0 0-52 15,0 0-166-15,0 0-89 14,0 0-17-14,-11-54-190 16,37-1-422-16,-4-4-689 0</inkml:trace>
    </iact:actionData>
  </iact:action>
  <iact:action type="add" startTime="4863">
    <iact:property name="dataType"/>
    <iact:actionData xml:id="d4">
      <inkml:trace xmlns:inkml="http://www.w3.org/2003/InkML" xml:id="stk4" contextRef="#ctx0" brushRef="#br0">4135 5081 2422 0,'0'0'885'0,"0"0"-566"16,0 0-67-16,0 0-129 14,0 0-97-14,345-89-26 16,-165 26-21-16,-30 4-476 15,-27 1-1062-15</inkml:trace>
    </iact:actionData>
  </iact:action>
  <iact:action type="add" startTime="5547">
    <iact:property name="dataType"/>
    <iact:actionData xml:id="d5">
      <inkml:trace xmlns:inkml="http://www.w3.org/2003/InkML" xml:id="stk5" contextRef="#ctx0" brushRef="#br0">7090 7009 1952 0,'0'0'787'22,"0"0"-473"-22,0 0 154 0,0 0-199 16,0 0-107-16,0 0-69 14,0 0-42-14,-66 0-51 16,31 135 0-16,-10 17 0 14,7 11 0-14,6-11 0 16,3-17 0-16,9-29 0 14,12-39 0-14,8-29 0 16,0-31 0-16,0-7 0 22,0-53 0-22,8-36 0 0,19-25 0 14,-5-21 0-14,10-18 0 16,-3-1 0-16,4 6 0 14,-5 25 0-14,-4 35 0 16,-7 41 0-16,5 47 0 14,0 17 0-14,13 68 0 17,0 25 0-17,13 16 0 14,5 2 0-14,-3-8 0 16,2-5 0-16,-10-23 0 13,-14-16-38-13,-12-26-257 16,-21-33-231-16,-43-12-248 16,-13-5-428-16</inkml:trace>
    </iact:actionData>
  </iact:action>
  <iact:action type="add" startTime="5924">
    <iact:property name="dataType"/>
    <iact:actionData xml:id="d6">
      <inkml:trace xmlns:inkml="http://www.w3.org/2003/InkML" xml:id="stk6" contextRef="#ctx0" brushRef="#br0">6917 7476 1392 0,'0'0'1172'21,"0"0"-688"-21,0 0-235 0,0 0 67 13,0 0-176-13,0 0-47 17,282 17-71-17,-203-17-22 14,2-26-93-14,-20-17-590 17,-24 6-1321-17</inkml:trace>
    </iact:actionData>
  </iact:action>
  <iact:action type="add" startTime="6134">
    <iact:property name="dataType"/>
    <iact:actionData xml:id="d7">
      <inkml:trace xmlns:inkml="http://www.w3.org/2003/InkML" xml:id="stk7" contextRef="#ctx0" brushRef="#br0">7199 6152 1197 0,'0'0'910'0,"0"0"-338"13,0 0-186-13,-354-17-49 16,234 98-89-16,-24 70-37 15,-7 83-82-15,9 77-23 16,30 24-106-16,60-14 0 13,52-37 0-13,22-73 0 16,39-44 0-16,9-44 0 14,17-26 0-13,36-5 0 15,23-7 0-16,33-17 0 13,9-43 0-13,2-25 0 17,-2-38 0-17,-4-55 0 22,-16-25 0-22,-17-31 0 0,-29-19 0 14,-17-46 0-14,-35-39 0 15,-30 16 0-15,-25 28 0 14,-15 36 0-14,-35 46 0 16,-46-1 0-16,-33 7 0 17,-36 36 0-17,-34 38 0 14,-19 39 0-14,-55 16 0 16,55 41-504-16,50 4-1106 0</inkml:trace>
    </iact:actionData>
  </iact:action>
  <iact:action type="add" startTime="6755">
    <iact:property name="dataType"/>
    <iact:actionData xml:id="d8">
      <inkml:trace xmlns:inkml="http://www.w3.org/2003/InkML" xml:id="stk8" contextRef="#ctx0" brushRef="#br0">8456 7054 1318 0,'0'0'580'1,"0"0"-251"14,0 0 138-15,0 0-183 14,0 0-63-14,0 0-43 16,0 0-26-16,15-16 7 14,51-18-50-14,36-16-28 16,32-23-12-16,71-36-31 14,90-54 1-14,92-59-28 17,44-47-10-17,17-22 39 21,-20-3-39-21,-48 41 18 0,-39 33-19 16,-81 62 0-16,-87 60 0 14,-64 43 0-13,-48 26 0 14,-17-1 0-15,-13 9 0 14,-5 8 0-13,-26 9 0 14,0 4 0-15,0 0 0 14,0 0 0-14,-4 0-98 16,-27 4-52-16,9 4-210 15,-4 1-565-15</inkml:trace>
    </iact:actionData>
  </iact:action>
  <iact:action type="add" startTime="7102">
    <iact:property name="dataType"/>
    <iact:actionData xml:id="d9">
      <inkml:trace xmlns:inkml="http://www.w3.org/2003/InkML" xml:id="stk9" contextRef="#ctx0" brushRef="#br0">12696 4283 814 0,'0'0'1698'0,"0"0"-1028"12,0 0-332-12,0 0-56 17,0 0-181-17,0 0-41 14,0 0 22-14,-101 302-31 16,92-188-51-16,3-1 0 13,-1-9 0-13,3-19 0 16,4-25 0-16,0-22-14 23,0-18-74-23,0-20-92 0,0-5-56 8,0-49-35 14,4-28-105-22,-4-9 84 0,0-21 97 17,0-2 142-17,0-1 53 13,0 13 108-13,0 18 136 16,0 25 86-16,0 17-32 15,0 14-31-15,0 20-84 16,0 6-85-16,24 2-40 13,27 0-32-13,1 0-17 15,9 8 3-15,-4 13-6 14,-4 5-6-14,-18 12 0 17,-27 8-16-17,-8 9 1 13,-4 9-22-13,-44 3 15 17,-9-8 21-17,0-3 2 22,9-18-1-22,15-9 16 0,22-13-1 8,11-5 20 14,0-2-28-22,27 2 4 0,25 1 8 16,14 5-18-16,4 4-1 15,6 9 10-15,-10 8-9 15,-5 0 0-15,-15 9-1 15,-22-2 0-15,-15 4-1 16,-9 2 2-16,-14-5 0 13,-47 5 7-13,-20-8-8 17,-21-5 0-17,-5-14-1 14,-3-6-93-14,-19-18-214 16,38-18-277-16,29-23-568 0</inkml:trace>
    </iact:actionData>
  </iact:action>
  <iact:action type="add" startTime="7709">
    <iact:property name="dataType"/>
    <iact:actionData xml:id="d10">
      <inkml:trace xmlns:inkml="http://www.w3.org/2003/InkML" xml:id="stk10" contextRef="#ctx0" brushRef="#br0">12744 3860 1945 0,'0'0'699'0,"0"0"-323"14,0 0 0-14,-291-52-136 16,199 52-95-16,3 69-13 14,-1 32-45-14,-4 36 9 16,7 28-96-16,10 25 0 15,27 9 0-15,19 10 0 16,31-11 0-16,9-16 0 15,70-13 0-15,26-28 0 15,37-36 0-15,24-30 0 16,20-38 0-16,10-37 0 22,14-15 0-22,-2-61 0 0,-20-30 0 14,-20-29 0-14,-37-26 0 15,-43-46 0-15,-36 10 0 14,-39-6 0-14,-13 5 0 16,-22 46 0-16,-43 2 0 14,-23 45 0-14,-17 41 0 16,-21 43 0-16,-16 21 0 14,-46 67 0-14,30 18-315 16,36-3-684-16</inkml:trace>
    </iact:actionData>
  </iact:action>
  <iact:action type="add" startTime="8476">
    <iact:property name="dataType"/>
    <iact:actionData xml:id="d11">
      <inkml:trace xmlns:inkml="http://www.w3.org/2003/InkML" xml:id="stk11" contextRef="#ctx0" brushRef="#br0">14252 4647 1687 0,'0'0'679'0,"0"0"-217"0,0 0-78 13,0 0-81-13,0 0-147 17,0 0-32-17,0 0-20 14,363-16-50-14,-38 3 34 15,154 4-33-15,91-7-55 24,34 3 0-24,-21 0 0 0,-74-4 0 6,-48-4 0 9,-96 4 0-15,-109-4 0 24,-103 4 0-24,-59 1 0 0,-15 2 0 13,-27 2 0-13,-8 0 0 17,-27 3 0-17,-10 4 0 14,-7 5 0-14,4 0 0 16,7 0 0-16,7 0 0 13,30 0-57-13,-2 5-482 16,-5 4-714-16</inkml:trace>
    </iact:actionData>
  </iact:action>
  <iact:action type="add" startTime="8821">
    <iact:property name="dataType"/>
    <iact:actionData xml:id="d12">
      <inkml:trace xmlns:inkml="http://www.w3.org/2003/InkML" xml:id="stk12" contextRef="#ctx0" brushRef="#br0">20555 3839 1502 0,'0'0'1022'1,"0"0"-410"12,0 0-296-13,0 0-31 16,0 0-150-16,0 0-69 14,0 0-21-14,-203 80-34 17,161-28-10-17,7-7 38 13,4-4-30-13,16-4 9 16,6-16-3-16,9-11-6 14,0-3 2-14,0-7-11 16,0 0 0-16,0 0 0 14,0 0 0-14,0-8 0 16,-6-9 0-16,-20-4 0 24,-11 3 0-24,-16 12 0 0,-17 6 0 11,-13 15 0-11,-13 40 0 18,6 25 0-18,16 22 0 13,13 20 0-13,21 9 0 16,32 1 0-16,8-6 0 14,54-11 0-14,56-24 0 16,40-29 0-16,25-32 0 14,9-30 0-14,-1 0 0 17,-16-51-141-17,-45-75-358 14,-41 12-242-14,-51 2-827 0</inkml:trace>
    </iact:actionData>
  </iact:action>
  <iact:action type="add" startTime="9340">
    <iact:property name="dataType"/>
    <iact:actionData xml:id="d13">
      <inkml:trace xmlns:inkml="http://www.w3.org/2003/InkML" xml:id="stk13" contextRef="#ctx0" brushRef="#br0">20898 3762 1510 0,'0'0'708'13,"0"0"-349"-13,0 0 105 15,-286-211-200-15,187 164-65 16,-8 18-13-16,-17 12-33 15,-3 17-29-15,-6 0 5 15,1 33-129-15,1 36 0 16,9 14 0-16,8 28 0 14,18 15 0-14,13 24 0 16,22 11 0-16,24 4 0 13,19 8 0-13,18-3 0 16,0-6 0-16,46-11 0 14,28-17 0-14,20-22 0 16,22-16 0-16,20-31 0 22,8-20 0-22,24-30 0 0,9-17 0 8,7 0 0 14,8-33 0-22,3-27 0 0,-12-17 0 14,-19-11 0-14,-15-21 0 16,-27-14 0-16,-26-19 0 14,-30-15 0-14,-20-3 0 17,-44-9 0-17,-2 8 0 13,-57 2 0-13,-37 12 0 16,-37 12 0-16,-31 17 0 14,-17 12 0-14,-13 25 0 16,-1 31 0-16,-62 50 0 15,58 0-75-15,35 17-955 0</inkml:trace>
    </iact:actionData>
  </iact:action>
  <iact:action type="add" startTime="10052">
    <iact:property name="dataType"/>
    <iact:actionData xml:id="d14">
      <inkml:trace xmlns:inkml="http://www.w3.org/2003/InkML" xml:id="stk14" contextRef="#ctx0" brushRef="#br0">20771 5500 1825 0,'0'0'515'15,"0"0"-188"-15,0 0 226 14,249-17-220-14,-172 44-128 16,6 34-73-16,4 30-6 14,27 33-46-14,63 65-80 16,98 65 0-16,112 65 0 23,59 14 0-23,11-28 0 0,-29-51 0 13,-63-62 0-12,-74-48 0 14,-75-47 0-15,-80-36 0 16,-47-29 0-16,-17-2 0 14,-19-13 0-14,-27-14 0 16,-26-3 0-16,-4 0 0 14,-49-29 0-14,-1-5 0 16,8 4 0-16,6 9-243 14,29 9-972-14</inkml:trace>
    </iact:actionData>
  </iact:action>
  <iact:action type="add" startTime="10366">
    <iact:property name="dataType"/>
    <iact:actionData xml:id="d15">
      <inkml:trace xmlns:inkml="http://www.w3.org/2003/InkML" xml:id="stk15" contextRef="#ctx0" brushRef="#br0">25455 7817 179 0,'0'0'2387'14,"0"0"-1563"-14,0 0-470 18,0 0-2-18,0 0-352 14,0 0 0-14,0 0 0 15,41 337 0-15,-17-202 0 14,-2 5 0-14,-9-13 0 16,-4-18 0-16,-5-28 0 15,-4-30 0-15,0-27 0 15,0-24 0-15,0 0 0 22,-11-42 0-22,-10-29 0 0,-8-27 0 8,7-20 0 15,-4-21 0-23,17-13 0 0,5-7 0 15,4 7 0-15,0 17 0 14,9 29 0-14,26 25 0 16,4 28 0-16,13 26 0 14,14 15 0-14,15 12 0 16,13 0 0-16,0 0 0 14,-2 24 0-14,-14 6-119 16,-30 17-369-16,-30-4-444 17,-18-5-918-17</inkml:trace>
    </iact:actionData>
  </iact:action>
  <iact:action type="add" startTime="10744">
    <iact:property name="dataType"/>
    <iact:actionData xml:id="d16">
      <inkml:trace xmlns:inkml="http://www.w3.org/2003/InkML" xml:id="stk16" contextRef="#ctx0" brushRef="#br0">25516 8089 654 0,'0'0'1708'0,"0"0"-967"0,0 0-365 13,0 0-73-13,0 0-134 16,0 0-92-16,356-41-62 14,-225 18 4-14,-4 0-19 16,-11-4-82-16,-2 1-223 14,-34 11-540-14,-29 0-613 0</inkml:trace>
    </iact:actionData>
  </iact:action>
  <iact:action type="add" startTime="10946">
    <iact:property name="dataType"/>
    <iact:actionData xml:id="d17">
      <inkml:trace xmlns:inkml="http://www.w3.org/2003/InkML" xml:id="stk17" contextRef="#ctx0" brushRef="#br0">26316 6806 1502 0,'0'0'752'13,"0"0"-194"-13,-308-55-96 16,168 55-218-16,-13 62-11 14,11 44-59-14,4 34-50 16,16 30-77-16,10 41-47 14,31-11 0-14,29 7 0 16,34 3 0-16,18-34 0 22,40 20 0-22,43-22 0 0,30-21 0 8,27-30 0 15,31-30 0-23,47-40 0 0,58-38 0 15,-23-15 0-15,-10-17 0 14,-33-48 0-14,-33-4 0 16,13-26 0-15,20-25 0 12,-42-24 0-13,-33-17 0 17,-38-16 0-17,-45-11 0 13,-43-2 0-13,-9 8 0 16,-86 9 0-16,-38 18 0 14,-90 16 0-14,-86 28 0 15,-108 61 0-15,56 29-111 14,44 21-1276-14</inkml:trace>
    </iact:actionData>
  </iact:action>
  <iact:action type="add" startTime="11869">
    <iact:property name="dataType"/>
    <iact:actionData xml:id="d18">
      <inkml:trace xmlns:inkml="http://www.w3.org/2003/InkML" xml:id="stk18" contextRef="#ctx0" brushRef="#br0">7090 8771 1500 0,'0'0'387'14,"0"0"-63"-14,0 0 204 17,0 0-259-17,0 0 2 13,0 0-63-13,0 0-30 16,-24-156-7-16,20 151-85 14,4 5-2-14,0 0-33 16,0 0-45-16,0 0 27 14,0 31-33-14,54 36 0 16,42 34 0-16,97 66 0 16,124 82 0-16,135 83 0 15,66 32 0-15,4-14 0 13,-45-30 0-13,-86-66 0 16,-52-27 0-16,-75-42 0 22,-80-54 0-22,-71-42 0 0,-43-34 0 14,-17-10 0-14,-21-7 0 16,-3-8 0-16,-25-17 0 16,-4-13 0-16,5 0 0 14,-1 0 0-14,11 0 0 16,9-20 0-16,3-6 0 14,18-9-3-14,-14 6-563 17,-5 4-883-17</inkml:trace>
    </iact:actionData>
  </iact:action>
  <iact:action type="add" startTime="12334">
    <iact:property name="dataType"/>
    <iact:actionData xml:id="d19">
      <inkml:trace xmlns:inkml="http://www.w3.org/2003/InkML" xml:id="stk19" contextRef="#ctx0" brushRef="#br0">12344 12087 2061 0,'0'0'742'15,"0"0"-380"-15,0 0 120 15,0 0-209-15,0 0-97 15,0 0-176-15,0 0 0 15,-9 41 0-15,-4 53 0 15,0 21 0-15,9 8 0 22,-1 3 0-22,5-12 0 0,0-10 0 16,0-28 0-16,0-21 0 14,0-32 0-14,5-23 0 16,-5-2 0-16,0-66-59 13,0-27-121-13,-14-19-61 17,-12-13 86-17,-9-8 53 15,9-3 67-15,-5 22 35 15,7 17 1-15,13 28 80 14,1 28 57-14,3 28 15 16,7 15 0-16,0 0-84 14,20 6-30-14,26 41 21 16,23 8-23-16,6 13-15 14,12 14-22-14,3-3-6 16,-3 11 4-16,-19-1 4 22,-13-1 2-22,-25-8 7 0,-21 1-1 16,-9-9-10-16,-22-2 0 14,-46-17 0-13,-4-7 0 14,-20-10 0-15,7-16 0 15,11-14 0-15,2-15 0 16,26-35-156-16,24-18-741 0</inkml:trace>
    </iact:actionData>
  </iact:action>
  <iact:action type="add" startTime="12852">
    <iact:property name="dataType"/>
    <iact:actionData xml:id="d20">
      <inkml:trace xmlns:inkml="http://www.w3.org/2003/InkML" xml:id="stk20" contextRef="#ctx0" brushRef="#br0">12602 11373 1582 0,'0'0'580'15,"0"0"-109"-15,0 0-102 14,-359-68-54-14,228 68-79 17,-11 38-36-17,2 40-32 13,-2 24-66-13,15 25-29 16,18 17-73-16,31 20 0 14,29 6 0-14,45 9 0 16,4-6 0-16,74 1 0 15,40-10 0-15,32-5 0 15,18-26 0-15,18-20 0 15,4-25 0-15,8-29 0 15,-10-33 0-15,-1-26 0 22,-8 0 0-22,-15-60 0 0,-12-24 0 16,-23-27 0-16,-23-26 0 15,-25-49 0-15,-46-58 0 15,-31-58 0-15,-51-12 0 14,-47 52 0-14,-13 76 0 16,-3 85 0-16,-19 33 0 14,-27 13 0-13,-26 26 0 14,-28 29 0-15,20 11 0 14,-14 131 0-13,55-8-315 14,48-11-1318-15</inkml:trace>
    </iact:actionData>
  </iact:action>
  <iact:action type="add" startTime="13536">
    <iact:property name="dataType"/>
    <iact:actionData xml:id="d21">
      <inkml:trace xmlns:inkml="http://www.w3.org/2003/InkML" xml:id="stk21" contextRef="#ctx0" brushRef="#br0">13681 12548 1793 0,'0'0'750'15,"0"0"-364"-15,0 0 85 14,0 0-157-14,0 0-128 16,282 33 10-16,2-3-196 15,158 8 0-15,109 0 0 23,80-9 0-23,38-7 0 0,-9-13 0 14,13-9 0-14,-24 0 0 14,-65-26 0-14,-82-8 0 16,-134 4 0-16,-128 6 0 15,-109 10 0-15,-67 2 0 15,-34 3 0-15,-15-3 0 14,-15 4 0-14,0-1 0 16,-39 0 0-16,6 9 0 14,11 0 0-14,12 0 0 16,10 0-21-16,0 0-236 23,19 0-113-23,21 0-343 0,1 0-105 0</inkml:trace>
    </iact:actionData>
  </iact:action>
  <iact:action type="add" startTime="13926">
    <iact:property name="dataType"/>
    <iact:actionData xml:id="d22">
      <inkml:trace xmlns:inkml="http://www.w3.org/2003/InkML" xml:id="stk22" contextRef="#ctx0" brushRef="#br0">21016 11878 1355 0,'0'0'631'15,"0"0"-139"-15,0 0 11 22,0 0-193-22,0 0-32 0,0 0-68 9,0 0-108 12,-201-143 35-21,144 193-59 0,-4 30-78 16,-5 30 0-16,3 32 0 14,13 20 0-14,17 19 0 16,20 4 0-16,13 3 0 15,4-10 0-14,49-18 0 13,12-16 0-14,1-25 0 15,-5-22 0-15,-11-29 0 16,-13-18 0-16,-13-18 0 13,-13-22 0-13,-11-5 0 16,0-5 0-16,-11-21-125 14,-19-28-613-14,-5-17-664 0</inkml:trace>
    </iact:actionData>
  </iact:action>
  <iact:action type="add" startTime="14255">
    <iact:property name="dataType"/>
    <iact:actionData xml:id="d23">
      <inkml:trace xmlns:inkml="http://www.w3.org/2003/InkML" xml:id="stk23" contextRef="#ctx0" brushRef="#br0">20736 12202 1753 0,'0'0'860'16,"0"0"-292"-16,0 0-189 15,0 0-80-15,0 0-179 15,0 0-3-15,254-115-117 14,-167 92 0-13,-6 8 0 14,-11-5 0-15,-18 13 0 22,-12 7 0-22,-40 4-167 0,0 30-417 8,-20 8-439-7</inkml:trace>
    </iact:actionData>
  </iact:action>
  <iact:action type="add" startTime="14443">
    <iact:property name="dataType"/>
    <iact:actionData xml:id="d24">
      <inkml:trace xmlns:inkml="http://www.w3.org/2003/InkML" xml:id="stk24" contextRef="#ctx0" brushRef="#br0">20428 12888 1521 0,'0'0'767'15,"0"0"-198"-15,0 0-77 15,0 0-222-15,0 0-69 17,310 68-75-17,-181-68-56 13,-2-28-41-13,-9-2-29 16,-20 6-67-15,-28 6-44 20,-35 15-194-21,-35 3-181 0,0 7-182 8,-61 45 95 15,-26 9-16-23,-12 15 238 0,-3 8-26 16,3 1 377-16,8-4 123 13,25-6 290-13,16-8 91 16,15-11-165-16,22-10 141 16,13-11-135-16,0-6-18 14,0-2-10-14,37-12-63 14,15 0-80-14,23-15-69 16,25 0-63-16,18 0-33 14,22-11-9-14,6-16-126 16,-4-3-153-16,11-14-301 15,-43 9-206-15,-38 6-393 0</inkml:trace>
    </iact:actionData>
  </iact:action>
  <iact:action type="add" startTime="14872">
    <iact:property name="dataType"/>
    <iact:actionData xml:id="d25">
      <inkml:trace xmlns:inkml="http://www.w3.org/2003/InkML" xml:id="stk25" contextRef="#ctx0" brushRef="#br0">21672 11709 1347 0,'0'0'519'7,"0"0"-125"8,0 0 72-15,-245-208-203 15,146 175-43-15,-14 21-38 22,-14 12 10-22,-11 0-25 0,-10 12-53 16,1 30-12-16,5 22-53 8,9 12 32 15,17 25-81-23,20 18 0 0,26 22 0 13,18 11 0-13,21 17 0 16,16 4 0-16,15 9 0 14,0-4 0-14,6-2 0 16,29-3 0-16,18-17 0 15,8-9 0-15,18-15 0 15,19-12 0-15,7-18 0 14,22-18 0-14,15-12 0 16,6-16 0-16,1-27 0 14,6-17 0-14,2-12 0 16,-8-8 0-16,2-47 0 22,-3-13 0-22,-6-23 0 0,-15-16 0 16,-22-24 0-16,-13-23 0 15,-22-50 0-15,-11-49 0 15,-39-46 0-15,-20 25 0 14,0 58 0-14,-33 69 0 17,-33 44 0-17,-32 5 0 14,-35 0 0-14,-27 15 0 15,-15 36 0-15,7 35 0 14,13 12 0-14,21 71 0 16,49 9-471-16,44-4-834 0</inkml:trace>
    </iact:actionData>
  </iact:action>
  <iact:action type="add" startTime="15434">
    <iact:property name="dataType"/>
    <iact:actionData xml:id="d26">
      <inkml:trace xmlns:inkml="http://www.w3.org/2003/InkML" xml:id="stk26" contextRef="#ctx0" brushRef="#br0">22209 12143 955 0,'0'0'1041'9,"0"0"-400"5,0 0-86-14,0 0-81 16,0 0-278-16,0 0-37 14,0 0-84-14,20-18-75 16,11-17 0-16,17-6 0 14,8-20 0-14,10-15 0 16,15-18 0-16,13-15 0 22,4-18 0-22,18-25 0 0,6-10 0 14,5-13 0-14,0 7 0 17,-7 7 0-17,-6 13 0 14,-9 11 0-14,-11 8 0 15,-3 0 0-15,-5-3 0 15,10 2 0-15,2-5 0 15,5 6 0-15,6 10 0 14,-13 22 0-14,-13 20 0 17,-8 18 0-17,-14 9 0 22,-4 8 0-22,-3-1 0 0,-10 2 0 7,0-2 0 16,-5 4 0-23,-17 6 0 0,-5 4 0 15,-6 8 0-14,-6 4 0 12,-5 8 0-13,0 5 0 16,0-4 0-16,0 2 0 14,0 3 0-14,0-5 0 17,0 1 0-17,0 5 0 14,0-2 0-14,0 4 0 15,0 0 0-15,0 0-131 15,0 0-481-15,0 0-672 0</inkml:trace>
    </iact:actionData>
  </iact:action>
  <iact:action type="add" startTime="17913">
    <iact:property name="dataType"/>
    <iact:actionData xml:id="d27">
      <inkml:trace xmlns:inkml="http://www.w3.org/2003/InkML" xml:id="stk27" contextRef="#ctx0" brushRef="#br0">12586 5827 1461 0,'0'0'655'14,"0"0"-346"-14,0 0 154 16,0 0-170-16,0 0-130 14,0 0-66-14,0-80 74 16,0 80-57-16,0 0-6 14,0 29-28-14,0 43-40 16,0 33 34-16,-17 65-55 21,4 71-7-21,2 78 25 0,11 23-37 14,0 4 0-14,0-18 0 16,35-17 0-16,-4 6 0 15,6 0 0-15,-7 3 0 16,-1-12 0-16,-10-4 0 14,-10-9 0-14,-9-16 0 16,0-56 0-16,0-46 0 14,-6-48 0-14,-5-23 0 16,-7 8 0-16,1 9 0 14,1 8 0-14,5-19 0 16,3-21 0-16,-1-13 0 22,9-18 0-22,0-22 0 0,0-14 0 16,0-15 0-16,0-9 0 14,0 0 0-14,0 0-44 16,0-68-152-16,0 1-393 14,0-7-884-14</inkml:trace>
    </iact:actionData>
  </iact:action>
  <iact:action type="add" startTime="18723">
    <iact:property name="dataType"/>
    <iact:actionData xml:id="d28">
      <inkml:trace xmlns:inkml="http://www.w3.org/2003/InkML" xml:id="stk28" contextRef="#ctx0" brushRef="#br0">20546 5512 218 0,'0'0'278'0,"0"0"-122"14,0 0 78-14,0 0 70 16,0 0-1-16,0 0 77 16,0 0 95-16,-13-38-137 15,13 33-17-15,0 2-56 15,0 3-36-15,0 0-58 22,0 0-69-22,-4 55-47 0,-7 71-16 14,-5 97 17-14,16 110 26 16,0 62-47-16,16 11-13 13,40-17 11-13,6-32-33 17,8 0 0-17,4-5 0 14,-6-6 0-14,-18-10 0 17,-17-23 0-17,-18-17 0 13,-15-19 0-13,0-54 0 16,-4-45 0-16,-7-42 0 22,0-16 0-22,0 15 0 0,-4 4 0 9,6 13 0 12,4-25 0-21,5-21 0 0,0-15 0 16,0-19 0-16,0-17 0 14,0-9 0-14,0-8 0 16,0-4 0-15,0-1 0 13,0 2 0-14,0-9 0 15,0-5 0-15,0-4 0 14,0-10 0-14,0-7-77 16,5 0-65-16,-5-16-85 14,0-22-519-14</inkml:trace>
    </iact:actionData>
  </iact:action>
  <iact:action type="add" startTime="19225">
    <iact:property name="dataType"/>
    <iact:actionData xml:id="d29">
      <inkml:trace xmlns:inkml="http://www.w3.org/2003/InkML" xml:id="stk29" contextRef="#ctx0" brushRef="#br0">21342 11516 1744 0,'0'0'1395'1,"0"0"-925"14,0 0-371-15,0 0-99 17,0 0-812-17</inkml:trace>
    </iact:actionData>
  </iact:action>
  <iact:action type="add" startTime="21140">
    <iact:property name="dataType"/>
    <iact:actionData xml:id="d30">
      <inkml:trace xmlns:inkml="http://www.w3.org/2003/InkML" xml:id="stk30" contextRef="#ctx0" brushRef="#br0">8884 4677 586 0,'0'0'868'23,"0"0"-513"-23,0 0 163 0,0 0-133 16,0 0-52-16,0 0-1 15,0 72-96-15,0-72-50 15,0 0-63-15,0 0-44 14,0 0 16-14,0 0-95 16,0-5 0-16,11-28 0 14,-6-17 0-14,3-18 0 16,-3-8 0-16,-1-9 0 14,-4 5 0-14,0 8 0 21,0 21 0-21,0 16 0 0,0 19 0 18,0 16 0-18,0 0 0 13,0 38 0-13,0 34 0 16,7 25 0-16,12 18 0 14,-1 8 0-14,-1 3 0 17,9-3 0-17,-4-9 0 13,2-15 0-13,3-15 0 17,-17-11 0-17,4-23-99 13,-8-8-200-13,-6-12-316 16,0-8-115-16,-20-6 54 29,-12-8-250-29</inkml:trace>
    </iact:actionData>
  </iact:action>
  <iact:action type="add" startTime="21482">
    <iact:property name="dataType"/>
    <iact:actionData xml:id="d31">
      <inkml:trace xmlns:inkml="http://www.w3.org/2003/InkML" xml:id="stk31" contextRef="#ctx0" brushRef="#br0">8974 5424 884 0,'0'0'663'11,"0"0"-181"-11,0 0 51 17,0 0-165-17,0 0-82 13,0 0 2-13,0 0-89 16,-9 0-56-16,22 0-11 14,35-14-14-14,22-7-118 16,15-12 0-16,9-5 0 14,-8-5 0-14,-21 5 0 17,-21 13-72-17,-44 25-59 13,0 0-242-13,-33 25-516 0</inkml:trace>
    </iact:actionData>
  </iact:action>
  <iact:action type="add" startTime="22583">
    <iact:property name="dataType"/>
    <iact:actionData xml:id="d32">
      <inkml:trace xmlns:inkml="http://www.w3.org/2003/InkML" xml:id="stk32" contextRef="#ctx0" brushRef="#br0">8277 11582 1704 0,'0'0'576'14,"0"0"-293"-14,0 0 185 17,0 0-281-17,0 0-22 13,0 0-3-13,0 0-30 16,-18-26-2-16,18-3-41 22,0-4-13-22,5-5-1 0,30 3-46 14,4 2-9-14,18 10-20 16,4 14 0-16,4 9 0 14,-3 6 0-14,-10 42 0 16,-19 21 0-16,-16 21 0 13,-17 12 0-13,-11 8 0 17,-45 3 0-17,-14-5 0 14,-13-12-8-14,4-13 7 16,13-16-5-16,18-21 12 14,20-21 3-14,24-12-9 16,4-13 0-16,19 0 0 22,42 0 0-22,31-22 0 0,9-9 0 16,17 0 0-16,2-7 0 14,-15 1 0-14,-22 10-50 16,-44 15-173-16,-28 6-296 10,-11 6-383-10</inkml:trace>
    </iact:actionData>
  </iact:action>
  <iact:action type="add" startTime="23791">
    <iact:property name="dataType"/>
    <iact:actionData xml:id="d33">
      <inkml:trace xmlns:inkml="http://www.w3.org/2003/InkML" xml:id="stk33" contextRef="#ctx0" brushRef="#br0">13869 7975 1639 0,'0'0'805'14,"0"0"-254"-14,0 0-186 16,0 0-24-16,0 0-169 14,0 0-82-14,0 0 43 16,0-115-133-16,-4 119 0 14,-16 30 0-14,-2 13 0 16,3 10 0-16,-5-1 0 14,15-4 0-14,7-6 0 17,2-10 0-17,0-15 0 13,0-4 0-13,26-14 0 16,11-3 0-16,9 0 0 23,11 0 0-23,8 0 0 0,3 0 0 7,-7 6 0 16,-10 15 0-23,-10 8-17 0,-25 13-1 8,-6 10-25 7,-10 7 14-15,0 3 28 22,-37 6 2-22,-15-8-1 0,-5-6 18 15,-15-11-17-15,4-5 11 16,-2-17-12-16,-22-21-66 13,16-9-288-13,26-29-740 0</inkml:trace>
    </iact:actionData>
  </iact:action>
  <iact:action type="add" startTime="24182">
    <iact:property name="dataType"/>
    <iact:actionData xml:id="d34">
      <inkml:trace xmlns:inkml="http://www.w3.org/2003/InkML" xml:id="stk34" contextRef="#ctx0" brushRef="#br0">13850 8025 766 0,'0'0'1746'16,"0"0"-1124"-16,0 0-281 14,0 0-62-14,0 0-135 15,0 0-52-15,299-88-29 14,-211 62-29-14,-8-4-34 16,-1 1-129-16,-22 3-328 15,-24 14-807-15</inkml:trace>
    </iact:actionData>
  </iact:action>
  <iact:action type="add" startTime="25442">
    <iact:property name="dataType"/>
    <iact:actionData xml:id="d35">
      <inkml:trace xmlns:inkml="http://www.w3.org/2003/InkML" xml:id="stk35" contextRef="#ctx0" brushRef="#br0">16370 3716 1463 0,'0'0'541'15,"0"0"-249"-15,0 0 72 15,0 0-100-14,0 0-49 13,0 0 19-14,26-216-56 16,-4 174 11-16,17 0-78 23,7 4-31-23,17 0-25 0,16 12-32 7,6 5 2 15,0 15-25-22,-6 6 9 0,-16 0-24 16,-23 29 15-16,-14 18-24 15,-24 13-27-15,-2 4 9 16,-22 4 30-16,-32-4-3 13,-7-5 14-13,-5-18-1 17,11-11 3-17,18-13-1 13,22-8 15-13,11-9-4 16,4 0 38-16,4 0-13 14,35 0-36-14,16 0 39 16,6-4-39-16,13-1 0 22,-4 5 0-22,-4 0 11 0,-20 21-22 8,-13 17 7 14,-16 9-26-22,-17 8 18 0,0 4 13 14,-13 3-1-14,-35-10 15 16,-13-5-14-16,-14-9 23 14,-10-11-9-14,0-8-2 16,6-12 28-16,11-7-41 15,18 0 0-15,22-15 0 15,12-23 0-15,21-15-101 14,45 7-602-14,16 8-1511 0</inkml:trace>
    </iact:actionData>
  </iact:action>
  <iact:action type="add" startTime="26329">
    <iact:property name="dataType"/>
    <iact:actionData xml:id="d36">
      <inkml:trace xmlns:inkml="http://www.w3.org/2003/InkML" xml:id="stk36" contextRef="#ctx0" brushRef="#br0">19906 7991 629 0,'0'0'966'22,"0"0"-355"-22,0 0-96 0,0 0-162 14,0 0-64-14,0 0-66 17,0 0-25-17,-53-148-79 15,5 152-67-15,-6 43 8 14,-8 23-25-14,3 17 11 17,9 16-46-17,19 6 0 13,18 2 0-13,13-5 0 16,13-18 0-16,36-12 0 16,18-25 0-16,3-22 0 14,0-15 0-14,-13-14 0 22,-9 0 0-22,-13-14 0 0,-24-19 0 14,-7-5 0-14,-4-9 0 16,-6 5 0-16,-42-1 0 14,-9 14 0-14,-4 12 0 16,0 13 0-16,-1 4 0 14,16 26 0-14,16 19-164 17,25-10-739-17</inkml:trace>
    </iact:actionData>
  </iact:action>
  <iact:action type="add" startTime="27433">
    <iact:property name="dataType"/>
    <iact:actionData xml:id="d37">
      <inkml:trace xmlns:inkml="http://www.w3.org/2003/InkML" xml:id="stk37" contextRef="#ctx0" brushRef="#br0">23068 5483 788 0,'0'0'960'14,"0"0"-393"-14,0 0-52 8,0 0-49 15,0 0-234-23,0 0-9 0,0 0-25 16,-22-59-51-16,29 42-147 13,21 4 0-13,14 0 0 16,19 4 0-16,5 9 0 14,12 0 0-14,-12 5 0 16,-7 37 0-16,-18 13 0 14,-21 19 0-14,-20 11 0 15,0 3 0-15,-50 5 0 15,-20-8 0-15,-13-5 0 16,13-16 0-15,9-18 0 12,28-21 0-13,20-12 0 16,13-13 0-16,4 0 0 23,53 0 0-23,24-25 0 0,19-4 0 13,18-1 0-13,9 4 0 16,-9 5 0-16,-11 8 0 14,-28 9 0-14,-22 4 0 16,-27 0 0-16,-25 12-185 15,-5 23-539-15,0 7-937 0</inkml:trace>
    </iact:actionData>
  </iact:action>
  <iact:action type="add" startTime="28655">
    <iact:property name="dataType"/>
    <iact:actionData xml:id="d38">
      <inkml:trace xmlns:inkml="http://www.w3.org/2003/InkML" xml:id="stk38" contextRef="#ctx0" brushRef="#br0">23929 11093 1386 0,'0'0'783'8,"0"0"-317"8,0 0 35-16,0 0-50 14,0 0-264-14,0 0-13 16,0 0-26-16,-28-67-148 14,21 89 0-14,7 40 0 16,0 27 0-16,0 21 0 14,0 15 0-14,0-6 0 16,0-10 0-16,26-16 0 14,1-13 0-14,8-24 0 16,-13-31 0-16,-9-21-291 37,-13-4-2003-37</inkml:trace>
    </iact:actionData>
  </iact:action>
  <iact:action type="add" startTime="29296">
    <iact:property name="dataType"/>
    <iact:actionData xml:id="d39">
      <inkml:trace xmlns:inkml="http://www.w3.org/2003/InkML" xml:id="stk39" contextRef="#ctx0" brushRef="#br0">16149 13420 1852 0,'0'0'864'4,"0"0"-490"13,0 0 89-17,0 0-202 14,0 0-159-14,0 0-30 16,0 0-24-16,-70 9-30 15,57 67 24-15,-3 15-42 24,1 0 0-24,-2 0 0 0,8-15 0 14,-2-8 0-14,7-22 0 16,4-16 0-16,0-13 0 13,0-9 0-13,0-8 0 16,0 0 0-16,15 0 0 14,24 0 0-14,18-8 0 16,15 0 0-16,18-1 0 15,13 9-9-15,-7 0-65 15,-4 0-74-15,-18 0-208 14,-28 0-300-14,-22 0-288 0</inkml:trace>
    </iact:actionData>
  </iact:action>
  <iact:action type="add" startTime="29631">
    <iact:property name="dataType"/>
    <iact:actionData xml:id="d40">
      <inkml:trace xmlns:inkml="http://www.w3.org/2003/InkML" xml:id="stk40" contextRef="#ctx0" brushRef="#br0">16566 13672 1780 0,'0'0'668'1,"0"0"-163"14,0 0-196-15,0 0-98 14,0 0 2-14,0 0-59 16,0 0-20-16,0-213-12 14,0 213-122-14,0 0 0 15,0 0 0-15,-4 17 0 24,-5 24 0-24,0 20 0 0,5 14 0 7,0 12 0 9,-1 6 0-16,5-1 0 15,0-2 0-15,0-6 0 15,0-8 0-15,0-12 0 22,0-5 0-22,0-17 0 0,-8-4 0 14,3-16-15-14,5-14-435 11,0-8-466-11</inkml:trace>
    </iact:actionData>
  </iact:action>
  <iact:action type="add" startTime="29947">
    <iact:property name="dataType"/>
    <iact:actionData xml:id="d41">
      <inkml:trace xmlns:inkml="http://www.w3.org/2003/InkML" xml:id="stk41" contextRef="#ctx0" brushRef="#br0">17406 14289 1903 0,'0'0'1055'0,"0"0"-763"16,0 0 19-16,0 0-102 14,0 0-143-14,0 0-66 16,0 0-258-16,152 94-949 0</inkml:trace>
    </iact:actionData>
  </iact:action>
  <iact:action type="add" startTime="31565">
    <iact:property name="dataType"/>
    <iact:actionData xml:id="d42">
      <inkml:trace xmlns:inkml="http://www.w3.org/2003/InkML" xml:id="stk42" contextRef="#ctx0" brushRef="#br0">1799 14955 2116 0,'0'0'932'22,"0"0"-467"-22,0 0-145 0,0 0-57 14,0 0-263-14,0 0 0 16,-26-29 0-16,19 152 0 14,7 29 0-14,0 21 0 17,7 7 0-17,14-20 0 13,4-17 0-13,-6-24 0 15,-8-34 0-15,-4-40 0 14,-7-25 0-14,0-20 0 16,0-27 0-16,-33-58 0 15,0-34 0-15,5-25 0 16,8-29 0-16,16-12 0 22,4-12 0-22,19 6 0 0,38 27 0 8,13 32 0 15,0 43 0-23,2 42 0 0,0 38 0 15,-2 9 0-15,-9 32 0 14,-10 78-158-14,-19-8-482 11,-23-2-588-11</inkml:trace>
    </iact:actionData>
  </iact:action>
  <iact:action type="add" startTime="31941">
    <iact:property name="dataType"/>
    <iact:actionData xml:id="d43">
      <inkml:trace xmlns:inkml="http://www.w3.org/2003/InkML" xml:id="stk43" contextRef="#ctx0" brushRef="#br0">1342 15815 2457 0,'0'0'667'0,"0"0"-399"23,0 0-19-23,0 0-134 0,278-71-86 13,-136 33-29-13,37-5-60 17,-33 10-426-17,-39 15-530 0</inkml:trace>
    </iact:actionData>
  </iact:action>
  <iact:action type="add" startTime="32067">
    <iact:property name="dataType"/>
    <iact:actionData xml:id="d44">
      <inkml:trace xmlns:inkml="http://www.w3.org/2003/InkML" xml:id="stk44" contextRef="#ctx0" brushRef="#br0">2444 15684 1711 0,'0'0'952'1,"0"0"-483"14,0 0-159-15,0 0-130 14,0 0-99-14,0 0 5 16,0 0-17-16,6 225-27 14,12-166-42-14,8-4 0 16,0-13-2-16,9-17-82 22,0-16 9-22,4-9 31 0,3-17 44 14,-1-42 38-14,5-14 10 17,-6-11-5-17,-3 0 14 13,-4 16-24-13,-7 22 20 17,-4 24-7-17,-9 22-17 13,9 5 25-13,-1 50-54 17,3 16 0-17,1 9 0 14,-4 1 0-14,-1-13 0 15,0-13 0-14,-7-17-27 12,-4-19 12-13,6-19-17 17,-2 0 31-17,9-30-8 21,4-23 12-21,9-6-3 0,4-5 1 17,9 23-1-17,3 15 7 13,-1 26-6-13,-4 0-1 16,0 21 9-16,0 43-8 15,-11-1-2-15,2 5-4 15,-4-18-232-15,-7-16-369 14,-20-30-608-14</inkml:trace>
    </iact:actionData>
  </iact:action>
  <iact:action type="add" startTime="32502">
    <iact:property name="dataType"/>
    <iact:actionData xml:id="d45">
      <inkml:trace xmlns:inkml="http://www.w3.org/2003/InkML" xml:id="stk45" contextRef="#ctx0" brushRef="#br0">3082 15049 2126 0,'0'0'999'16,"0"0"-404"-16,0 0-327 23,0 0-160-23,0 0-108 0,0 0 0 14,0 0-317-14,205 194-1055 0</inkml:trace>
    </iact:actionData>
  </iact:action>
  <iact:action type="add" startTime="32713">
    <iact:property name="dataType"/>
    <iact:actionData xml:id="d46">
      <inkml:trace xmlns:inkml="http://www.w3.org/2003/InkML" xml:id="stk46" contextRef="#ctx0" brushRef="#br0">4848 15807 2254 0,'0'0'779'0,"0"0"-320"0,0 0-141 8,4-220-147 14,-15 187-56-22,-30 15-115 0,-5 18 0 14,-16 0 0-14,-10 47 0 17,2 21 0-17,0 16 0 13,14 1 0-13,23-10 0 16,20-11 0-16,13-17 0 14,13-26 0-14,50-21 0 16,9 0 0-16,18-47 0 14,-3-24 0-14,-8-23 0 17,-16 1 0-17,-28-20 0 13,-13 2 0-13,-22 6 0 17,0-7 0-17,0 18 0 22,-30 23 0-22,3 28 0 0,1 39 0 7,11 4 0 10,6 77 0-17,9 34 0 21,0 27 0-21,20 16 0 0,91 57-47 14,-4-41-501-14,9-32-595 0</inkml:trace>
    </iact:actionData>
  </iact:action>
  <iact:action type="add" startTime="33081">
    <iact:property name="dataType"/>
    <iact:actionData xml:id="d47">
      <inkml:trace xmlns:inkml="http://www.w3.org/2003/InkML" xml:id="stk47" contextRef="#ctx0" brushRef="#br0">6651 15824 1618 0,'0'0'877'23,"0"0"-280"-23,0 0-221 0,0 0-128 8,56-262-98 14,-56 207-36-22,0 4-41 0,-39 13-30 15,-24 21-43-15,-12 17 0 14,-5 11 0-14,-6 57 0 16,10 18 0-16,21 11 0 14,16 9 0-14,35-22 0 16,4-7 0-16,32-22 0 15,29-22 0-15,16-28 0 15,-7-5 0-15,-9-22 0 14,-8-29 0-14,-21-8 0 16,-5-4 0-16,-16 4 0 22,-1 12 0-22,-10 9 0 0,0 8 0 8,0 22 0 14,0 8 0-22,0 5 0 0,5 45 0 14,12 9 0-14,7 13 0 16,18 5 0-16,15-10 0 14,52-16-132-14,-11-17-441 12,-8-27-400-12</inkml:trace>
    </iact:actionData>
  </iact:action>
  <iact:action type="add" startTime="33458">
    <iact:property name="dataType"/>
    <iact:actionData xml:id="d48">
      <inkml:trace xmlns:inkml="http://www.w3.org/2003/InkML" xml:id="stk48" contextRef="#ctx0" brushRef="#br0">7435 15773 2155 0,'0'0'848'13,"0"0"-335"-13,0 0-190 17,0 0-139-17,0 0-111 21,0 0-73-21,249-195 0 0,-168 183 0 8,7 12 0 14,1 0 0-22,-1 8 0 0,-16 39 0 15,-4 16 0-15,-16 4 0 15,-21 6 0-15,-20-6 0 14,-11-3 0-14,0-18 0 16,0-16-3-16,-24-9-22 14,2-21 16-14,6 0 9 16,12-38 7-16,4-26 23 15,0-12-30-15,24-4 0 15,26 8 0-15,11 1 0 15,1 20 0-15,3 25 0 24,-4 26 0-24,-4 0 0 0,-4 30 0 14,-5 25 0-14,-11 8 0 16,-2 9 0-16,-20-4 0 13,1-9 0-13,-3-12 0 16,8-9 0-16,1-17 0 14,13-9 0-14,9-12 0 16,13 0 0-16,8-25 0 15,-3-26 0-15,-6-8 0 15,-10-13 0-15,-30-4 0 15,-16-9 0-15,0-3 0 16,-20 8 0-16,-41 16 0 14,-11 29 0-14,-5 26 0 15,1 9 0-15,14 44 0 23,23 20 0-23,13 7 0 0,26 6 0 15,22-14 0-15,48-8 0 15,21-35 0-15,23-11 0 15,11-9 0-15,-7-12 0 14,-13-30 0-14,-20-1 0 17,-24 1 0-17,-17 13 0 14,-22 8 0-14,-14 12 0 15,-3 9 0-15,-5 0 0 14,0 0 0-14,0 38 0 16,0 16 0-16,0 10 0 14,0 0 0-14,15-10 0 17,18-11 0-17,11-18 0 13,6-20 0-13,9-5 0 22,2-17 0-22,-6-34 0 0,-3-8 0 16,-4-10 0-16,-4 7 0 15,-9 11 0-15,-5 5 0 16,-8 20 0-16,-2 22 0 13,-5 4 0-13,3 12 0 17,-1 39 0-17,7 8 0 14,13 1 0-14,9-6 0 16,11-7 0-16,9-30 0 21,10-17 0-21,5 0-44 0,4-38-11 8,-8-26-14 8,-5-12 21-16,-20-8 36 22,-8-18-6-22,-5-1 18 0,-12-3 24 14,-8 1-9-14,-8-6 36 16,-11 19 16-16,0 24 22 14,0 25-89-14,0 31 0 17,0 12 0-17,0 42 0 13,-4 43 0-13,4 33 0 16,0 22 0-16,0 10 0 14,15-3 0-14,35-3 0 16,9-30 0-16,20-21 0 15,9-34 0-15,16-33 0 15,-3-26 0-15,2 0 0 15,-12-59 0-15,-12-13 0 15,-11-4 0-15,-18-22 0 23,-15 5 0-23,-13 1 0 0,-13 10 0 15,-9 32 0-15,0 15 0 14,-13 35 0-14,-25 8 0 16,-3 58 0-16,-3 18 0 15,18 13 0-15,11-3 0 15,15-11 0-15,6-14 0 14,38-27 0-14,17-30 0 16,24-15-96-16,-12-44-407 14,-23-8-437-14</inkml:trace>
    </iact:actionData>
  </iact:action>
  <iact:action type="add" startTime="34694">
    <iact:property name="dataType"/>
    <iact:actionData xml:id="d49">
      <inkml:trace xmlns:inkml="http://www.w3.org/2003/InkML" xml:id="stk49" contextRef="#ctx0" brushRef="#br0">11240 15251 168 0,'0'0'2655'0,"0"0"-1833"14,0 0-557-14,0 0-79 17,0 0-186-17,289-102 0 14,-134 40-29-14,-26 3-492 17,-37 7-939-17</inkml:trace>
    </iact:actionData>
  </iact:action>
  <iact:action type="add" startTime="35956">
    <iact:property name="dataType"/>
    <iact:actionData xml:id="d50">
      <inkml:trace xmlns:inkml="http://www.w3.org/2003/InkML" xml:id="stk50" contextRef="#ctx0" brushRef="#br0">14359 15959 666 0,'0'0'406'15,"0"0"79"-15,0 0-134 17,0 0 153-17,0 0-157 21,0 0-2-21,0 0-32 0,-164-123-57 8,140 94-46 14,2-1-61-22,11 4-85 0,11-3-64 14,0-1 0-14,20-3 0 16,37 4 0-16,17 3 0 15,16 14 0-15,6 12 0 15,-9 0 0-15,-6 12 0 14,-15 35 0-14,-21 12 0 16,-16 13 0-16,-16 3 0 13,-13 6 0-13,0-13 0 17,-31-6 0-17,1-10 0 15,-7-16 0-15,17-18 0 16,-2-18 0-16,13 0 0 21,9-10 0-21,0-43 0 0,31-6 0 16,30-17 0-16,20-9 0 14,15 9 0-14,3 12 0 16,-10 23 0-16,-15 15 0 14,-17 26 0-14,-24 0 0 16,-13 8 0-16,-16 39 0 14,1 21 0-14,-5 4 0 16,0 8 0-16,0-4 0 14,15-8 0-14,7-13 0 16,21-11 0-16,10-23 0 14,8-21 0-14,5 0 0 17,-5-12 0-17,-9-32 0 21,-12-12 0-21,-27-3 0 0,-13-17 0 16,0 0 0-16,-13-4 0 14,-33 4 0-14,-5 16 0 16,-1 14 0-16,2 17 0 14,10 20 0-14,8 9 0 17,12 0 0-17,16 38 0 13,4-5 0-13,8 6 0 16,53-5 0-16,25-9 0 15,19-17 0-15,6-8 0 15,-2 0 0-15,-10 0 0 14,-18-17 0-14,-29 5 0 17,-17 3 0-17,-26 9 0 21,-5 0 0-21,-4 12 0 0,0 31 0 8,0 8 0 14,0 8 0-22,0 5 0 0,22-5 0 14,13-13 0-14,11-13 0 17,8-13 0-17,14-20 0 13,-2 0 0-13,-1-27 0 16,-8-20 0-16,-11-8 0 14,-7-4 0-14,-10 0 0 16,-12 0 0-16,-1 12 0 14,-8 13 0-14,-1 17 0 16,-3 17 0-16,-4 0 0 17,7 13 0-17,-5 38 0 21,15 8 0-21,3 8 0 0,13-3 0 9,0-9 0 13,4-7 0-22,4-24 0 0,-6-9 0 13,5-15 0-13,-14 0 0 16,5-12 0-16,-5-21 0 15,2-13 0-15,1-1 0 16,-1-3 0-16,5-1 0 14,-9 17 0-14,-2 4 0 15,-3 22 0-15,-6 8 0 14,7 0 0-14,2 38 0 16,-2 12 0-16,4 5 0 23,2 1 0-23,-9-10 0 0,1-10 0 8,-3-21 0 13,5-15 0-21,2 0 0 0,8-30 0 17,10-25 0-17,3-4 0 14,12-5 0-14,-11 14 0 15,-1 12 0-15,-3 13 0 14,-14 25 0-14,2 0 0 16,1 16 0-16,-3 31 0 15,13 12 0-15,9 0 0 16,59 1-168-16,-10-18-600 14,-1-17-465-14</inkml:trace>
    </iact:actionData>
  </iact:action>
  <iact:action type="add" startTime="37179">
    <iact:property name="dataType"/>
    <iact:actionData xml:id="d51">
      <inkml:trace xmlns:inkml="http://www.w3.org/2003/InkML" xml:id="stk51" contextRef="#ctx0" brushRef="#br0">18887 15663 2271 0,'0'0'847'0,"0"0"-303"0,0 0-304 16,0 0-46-16,0 0-194 16,0 0 0-16,-238-17 0 14,172 93 0-14,1 14 0 16,10 2 0-16,23-3 0 14,21-14 0-14,11-17 0 16,37-28 0-16,28-28 0 14,12-2 0-14,8-40 0 16,-8-39 0-16,-21-13 0 14,-14-10 0-14,-29-8 0 17,-13-9 0-17,0 1 0 13,0 0 0-13,-31 6 0 22,-4 28 0-22,9 25 0 0,-4 37 0 17,8 22 0-17,0 43 0 13,4 33 0-13,14 27 0 16,4 14 0-16,11 15 0 14,39-5 0-14,68 38 0 17,-11-34-550-17,-11-29-842 0</inkml:trace>
    </iact:actionData>
  </iact:action>
  <iact:action type="add" startTime="37615">
    <iact:property name="dataType"/>
    <iact:actionData xml:id="d52">
      <inkml:trace xmlns:inkml="http://www.w3.org/2003/InkML" xml:id="stk52" contextRef="#ctx0" brushRef="#br0">20904 15769 1207 0,'0'0'1008'1,"0"0"-369"-1,0 0-170 15,0 0-151-15,0 0-120 14,0 0-83-14,-299-144-37 16,188 195-14-16,-3 24-64 15,13 19 0-15,18-1 0 15,29-8 0-15,30-5 0 14,24-19 0-14,13-23 0 17,59-29 0-17,15-9 0 21,3-23 0-21,-3-36 0 0,-21-18 0 17,-20-7 0-17,-18-5 0 12,-15-1 0-12,-8 2 0 18,-5 17 0-18,0 19 0 13,0 23 0-13,0 25 0 16,-5 4 0-16,-8 33 0 15,0 40 0-15,2 11 0 15,11 5 0-15,0-1 0 14,22-7 0-14,33-13 0 17,17-26 0-17,0-16 0 13,9-26 0-13,-7 0 0 16,-6-39 0-16,-13-24 0 15,-7-14 0-15,-11-11 0 15,-4-14 0-15,-9-7 0 22,-3-6 0-22,-12-9 0 0,-9 10 0 14,0 12 0-14,-4 26 0 17,-22 29 0-17,8 38 0 13,-4 9 0-13,0 56 0 16,3 46 0-16,10 30 0 15,9 12 0-15,0 4 0 15,20-8 0-15,41-17 0 14,31-18 0-14,8-31 0 17,23-33 0-17,10-33 0 21,-11-8 0-21,-8-34 0 0,-27-38 0 17,-15-12 0-17,-28-10 0 13,-22-24 0-13,-18-8 0 17,-4-6 0-17,0-3 0 14,-19 6 0-14,-18 27 0 15,2 35 0-15,-5 42 0 14,3 25 0-14,-7 42 0 16,12 55 0-16,8 17 0 14,15 15 0-14,9 3 0 16,0-14 0-16,44 0 0 15,28-25 0-15,15-13 0 16,79-4-150-16,-22-26-593 26,-8-19-1030-26</inkml:trace>
    </iact:actionData>
  </iact:action>
  <iact:action type="add" startTime="38434">
    <iact:property name="dataType"/>
    <iact:actionData xml:id="d53">
      <inkml:trace xmlns:inkml="http://www.w3.org/2003/InkML" xml:id="stk53" contextRef="#ctx0" brushRef="#br0">23667 15028 1337 0,'0'0'832'7,"0"0"-293"9,0 0-55-16,0 0-24 13,0-217-252-13,0 205 28 17,0 12-236-17,0 4 0 22,-15 60 0-22,-5 33 0 0,0 29 0 14,3 27 0-14,17 8 0 16,0 1 0-16,6-14 0 13,49-17 0-13,13-26 0 19,8-28 0-19,10-31 0 13,-1-29 0-13,-9-17 0 15,-8-17 0-15,-20-42 0 14,-15-17 0-14,-9-26 0 16,-15-12 0-16,-1-8 0 16,-8-1 0-16,0-12 0 14,0 15 0-14,0 14 0 16,0 25 0-16,-8 27 0 15,-1 24 0-15,9 22 0 21,0 8 0-21,0 4 0 0,0 42 0 16,0 13 0-16,0 14 0 14,22 3 0-14,0-9 0 16,-1-8 0-16,1-14 0 15,-11-16 0-15,0-12 0 16,-2-15 0-16,-9 9 0 14,4-11 0-14,-4 0 0 15,0 0 0-15,5-21 0 14,-5-8 0-14,0 2 0 16,0-8 0-16,0 14 0 14,0 4 0-14,0 8 0 17,0 5 0-17,0 4 0 21,0 0 0-21,0 0 0 0,0 0 0 17,0 0 0-17,0 0 0 13,0 0 0-13,0 0 0 16,0 0 0-16,0 0 0 14,0 0 0-14,0 0 0 16,0 0 0-16,0 0 0 14,0 0 0-14,0 0 0 16,-18 4 0-16,-8 22-98 15,-13 1-643-15</inkml:trace>
    </iact:actionData>
  </iact:action>
  <iact:action type="add" startTime="39559">
    <iact:property name="dataType"/>
    <iact:actionData xml:id="d54">
      <inkml:trace xmlns:inkml="http://www.w3.org/2003/InkML" xml:id="stk54" contextRef="#ctx0" brushRef="#br0">23632 15090 1092 0,'0'0'515'7,"0"0"-135"10,0 0 117-17,0 0-160 14,0 0-47-14,0-215-39 16,0 202-38-16,0 4-25 15,0 9-73-15,0 0-25 15,0 43-51-15,-4 37 9 23,-3 26-7-23,3 34-41 0,4 18 0 15,0 16 0-15,0 11 0 14,11 6 0-14,17-3 0 15,-2-7 0-15,11-4 0 15,-13-16 0-15,-4-29 0 16,-5-35 0-15,-8-26 0 12,-7-28-21-13,0-26-99 15,0-17-135-15,-17-55-99 15,-8-21-543-15,6-21-250 0</inkml:trace>
    </iact:actionData>
  </iact:action>
  <iact:action type="add" startTime="39914">
    <iact:property name="dataType"/>
    <iact:actionData xml:id="d55">
      <inkml:trace xmlns:inkml="http://www.w3.org/2003/InkML" xml:id="stk55" contextRef="#ctx0" brushRef="#br0">23894 14841 1825 0,'0'0'602'0,"0"0"-127"0,0 0-204 13,0 0-126-13,0 0-36 16,0 0 17-16,0 0-12 14,252-71-16-14,-202 112-34 16,5 18-23-16,-14 14-8 14,-4 7-33-14,-19 13 11 17,-18 4-1-17,0-3-9 13,-18-6-1-13,-39-3-3 16,-19-11 3-16,-1-12-1 22,-6-15 1-22,18-9 0 0,10-9 5 16,20-20-4-16,20-4 5 14,15-5-6-14,0 0 0 16,11 0 0-16,28-14-23 14,16-15 5-14,17-4-45 16,11-10-53-16,11-4-20 15,2-6-22-15,-4 5 73 16,-11-17 52-16,-16 7 21 13,-17 2 12-13,-17 7 76 17,-20 5 41-17,-7 23 48 21,-4 0-24-21,0 16-18 0,0 5-16 9,-11 8-74 12,-19 48-9-21,1 29-3 0,1 9-21 16,15 20 0-16,13 1 0 14,0-6 0-14,30-12 0 16,23-16 0-16,21-22 0 15,5-21 0-15,-5-29 0 15,-8-9 0-15,-9-9 0 14,-12-42 0-14,-16-12 0 17,-9-13 0-17,-20-13 0 13,0 0 0-13,-14-12 0 16,-38 12 0-16,-5 13 0 14,-8 21 0-14,-8 28 0 16,8 27 0-16,4 0 0 22,26 38 0-22,13 19 0 0,22 6 0 8,13-4 0 14,48-12 0-22,18-9 0 0,8-26 0 14,16-8 0-14,-16-4 0 16,-8 0 0-16,-13-16 0 14,-18-13 0-14,-15 3 0 16,-14 5 0-16,-6 4 0 16,-8 5 0-16,-5 12 0 14,0 0 0-14,0 0 0 17,4 20 0-17,7 14 0 13,9 9 0-13,10 3 0 17,12-16 0-17,-3-6 0 13,14-10 0-13,-8-14 0 16,6 0 0-16,-5-22 0 23,-5-16 0-23,-2-8 0 0,-4-5 0 13,-4 9 0-13,-5 12 0 17,-6 9 0-17,6 15 0 13,-11 6 0-13,5 15 0 16,-7 27 0-16,9 17 0 14,-11-4 0-14,4 0 0 16,-2-9 0-16,5-20 0 15,-3-14 0-15,9-12 0 15,11 0 0-15,2-21 0 14,1-21 0-14,10-9 0 16,-7 5 0-16,1-5 0 22,-10 17 0-22,-3 6 0 0,-9 27 0 15,-7 1 0-15,4 9 0 15,-6 36 0-15,9 15 0 15,-1-6 0-15,8-2 0 15,12-14 0-15,7-13 0 16,11-25 0-16,4 0 0 14,0-39 0-14,-2-32-11 16,-6-14 7-16,-23-12 4 14,-6-14 15-14,-13-4-15 16,-11-3 0-16,0 4 0 13,0 12 0-13,0 31 0 17,-6 33 0-17,-5 38 0 22,-3 8 0-22,1 67 0 0,5 24 0 16,3 18 0-16,5 6 0 14,0-8 0-13,7-10 0 13,37-22 0-13,1-16 0 14,17-37 0-15,-1-14 0 14,7-16 0-14,-3-8 0 14,5-30 0-14,-4 0 0 17,-5 1 0-17,0 19 0 14,-4 9 0-14,-7 9 0 16,-11 5 0-16,-6 41 0 15,-4 14 0-15,-14 15 0 15,-9 1 0-15,-6 0 0 22,0-12 0-22,0-9 0 0,0-17 0 14,-13-17-71-14,-19-21-95 16,-49-38-164-16,-2-26-462 9,-3-12-381-9</inkml:trace>
    </iact:actionData>
  </iact:action>
  <iact:action type="add" startTime="41318">
    <iact:property name="dataType"/>
    <iact:actionData xml:id="d56">
      <inkml:trace xmlns:inkml="http://www.w3.org/2003/InkML" xml:id="stk56" contextRef="#ctx0" brushRef="#br0">27105 14947 1677 0,'0'0'792'13,"0"0"-275"-12,0 0-239 14,0 0-131-15,282-51-105 21,-180 34-42-20,3-21-130-1,-26 5-355 9,-40-5-545-9</inkml:trace>
    </iact:actionData>
  </iact:action>
  <iact:action type="add" startTime="41489">
    <iact:property name="dataType"/>
    <iact:actionData xml:id="d57">
      <inkml:trace xmlns:inkml="http://www.w3.org/2003/InkML" xml:id="stk57" contextRef="#ctx0" brushRef="#br0">25389 14336 1482 0,'0'0'1381'0,"0"0"-841"16,0 0-310-16,0 0-137 13,0 0-93-13,0 0-51 17,0 0-521-17,249 93-776 0</inkml:trace>
    </iact:actionData>
  </iact:action>
  <iact:action type="add" startTime="41879">
    <iact:property name="dataType"/>
    <iact:actionData xml:id="d58">
      <inkml:trace xmlns:inkml="http://www.w3.org/2003/InkML" xml:id="stk58" contextRef="#ctx0" brushRef="#br0">28351 14589 1448 0,'0'0'562'0,"0"0"-191"16,0 0 154-16,0 0-284 13,0 0-51-13,0 0-7 16,0 0-5-16,26 142-16 23,-26-6-27-23,-7 28-34 0,-2 27-101 16,9-1 0-16,0 7 0 7,9-8 0 16,33-11 0-23,1-28 0 0,1-27 0 14,-5-35 0-14,-17-32 0 16,-17-44-87-16,-5-12-143 13,-40-88-303-13,-25-17-423 17,-5-4-301-17</inkml:trace>
    </iact:actionData>
  </iact:action>
  <iact:action type="add" startTime="42135">
    <iact:property name="dataType"/>
    <iact:actionData xml:id="d59">
      <inkml:trace xmlns:inkml="http://www.w3.org/2003/InkML" xml:id="stk59" contextRef="#ctx0" brushRef="#br0">28112 15562 1918 0,'0'0'715'0,"0"0"-183"15,0 0-148-14,0 0-117 13,300 0-120-14,-180-13-56 16,13-18-52-16,-17-7-39 14,-9 0-69-14,-4-9-234 15,-38 6-453-15,-25 12-325 0</inkml:trace>
    </iact:actionData>
  </iact:action>
  <iact:action type="add" startTime="42269">
    <iact:property name="dataType"/>
    <iact:actionData xml:id="d60">
      <inkml:trace xmlns:inkml="http://www.w3.org/2003/InkML" xml:id="stk60" contextRef="#ctx0" brushRef="#br0">29157 15281 1597 0,'0'0'784'15,"0"0"-146"-15,0 0-265 0,0 0-129 17,0 0-71-17,0 0-70 13,0 0-8-13,256-199-44 17,-200 195-30-17,-7 4-4 21,-8 0-17-21,-8 47 0 0,-11 15 0 14,-3 19 0-14,-8 8 0 16,-4 4 0-16,-3-7 0 14,3-13 0-14,6-19 0 17,2-20 0-17,16-21 0 14,-1-13 0-14,18-4 0 15,5-43 0-15,8-12 0 17,5-16 0-17,4-2 0 14,-5-5 0-14,-1 11 0 16,-19 15 0-16,-18 22 0 13,-8 30 0-13,-10 4 0 16,-2 33 0-16,-3 31 0 23,3 10 0-23,10-4 0 0,9 3 0 8,14-26 0 14,12-9 0-22,3-17 0 0,2-21 0 13,-5 0 0-13,-10-21 0 16,-14-39 0-16,-13-3 0 14,-15-4 0-14,0-9 0 17,-19 2 0-17,-34-2 0 14,-12 8 0-14,-1 13 0 16,5 13 0-16,11 20 0 13,15 18 0-13,17 4 0 17,18 0 0-17,0 30 0 22,22-4 0-22,35-2 0 0,19-10 0 8,3-2 0 13,8-12 0-21,-8 0 0 0,-9 0 0 17,-13 0 0-17,-7 0 0 14,-26 0 0-14,0 0 0 15,-6 0 0-15,-3 21 0 14,5 8 0-14,1 9 0 17,-1 5 0-17,9-16 0 13,1-3 0-13,-4-7 0 16,9-17 0-16,-4 0 0 15,8 0 0-15,-2-30 0 16,1-8 0-16,5-8 0 14,-6-5 0-14,-2 5 0 17,-4 11 0-17,-11 11 0 21,-5 10 0-21,-13 14 0 0,7 0 0 16,-3 21 0-16,3 22 0 14,0 16 0-14,8-4 0 16,-8-4 0-16,-2-7 0 15,8-21 0-15,-11-8 0 15,5-15 0-15,2 0 0 15,4 0 0-15,3-36 0 16,10-4 0-16,5-13 0 14,4 3 0-14,0-6 0 15,3 15 0-15,-8 11 0 14,-10 13 0-14,0 17 0 16,-11 0 0-16,9 12 0 14,2 26 0-14,4 9 0 17,7-9 0-17,13-5 0 21,6-7 0-20,9-14 0-1,5-7 0 13,-5-5 0-13,-15-12-114 16,-22-19-207-16,-24-2-606 0</inkml:trace>
    </iact:actionData>
  </iact:action>
  <iact:action type="add" startTime="43831">
    <iact:property name="dataType"/>
    <iact:actionData xml:id="d61">
      <inkml:trace xmlns:inkml="http://www.w3.org/2003/InkML" xml:id="stk61" contextRef="#ctx0" brushRef="#br0">2699 17480 1534 0,'0'0'835'16,"0"0"-528"-16,0 0 45 22,0 0 147-22,0 0-316 0,0 0-72 16,0 0-57-16,-13-88-21 8,-22 164 0 22,-2 21-15-30,-4 5 15 0,-3 4-12 0,4-13-13 24,1-18 12-24,4-9-20 0,18-36 0 12,12-13-1-12,5-17 10 16,0 0 14-16,0-26 1 15,0-33-24-15,18-26 0 16,10-18 0-16,5-16 0 13,6-8 0-13,-6 1 0 17,0 17 0-17,-5 10 0 14,-8 45 0-14,-11 37 0 15,-1 17 0-15,1 47 0 22,6 45 0-22,12 31 0 0,3 12 0 8,12 14 0 15,12-17 0-23,8-9 0 0,-14-17 0 15,0-21 0-15,-9-23 0 15,-21-24-39-15,-14-24-134 15,-4-14-130-15,-57-22-38 14,-17-24-605-14,-9-14-341 0</inkml:trace>
    </iact:actionData>
  </iact:action>
  <iact:action type="add" startTime="44248">
    <iact:property name="dataType"/>
    <iact:actionData xml:id="d62">
      <inkml:trace xmlns:inkml="http://www.w3.org/2003/InkML" xml:id="stk62" contextRef="#ctx0" brushRef="#br0">2382 17941 1657 0,'0'0'710'4,"0"0"-470"11,0 0 125-15,0 0-94 22,0 0-120-22,280 0-83 0,-48-18-68 16,-31-21-21-16,-13 1-864 1</inkml:trace>
    </iact:actionData>
  </iact:action>
  <iact:action type="add" startTime="44508">
    <iact:property name="dataType"/>
    <iact:actionData xml:id="d63">
      <inkml:trace xmlns:inkml="http://www.w3.org/2003/InkML" xml:id="stk63" contextRef="#ctx0" brushRef="#br0">5709 17637 1932 0,'0'0'824'15,"0"0"-373"-15,0 0-69 14,0 0-50-14,0 0-211 16,0 0-67-16,0 0-54 14,-88 171 0-14,80-48 0 16,8 0 0-16,0-1 0 14,0-24 0-14,35-18 0 16,10-38 0-16,-1-17 0 22,9-25 0-22,-5 0 0 0,0-46 0 8,-9-18 0 15,0-7 0-23,-6-14 0 0,0-7 0 7,-9 7 0 15,7 9 0-22,-16 20 0 0,0 18 0 17,-6 27 0-17,2 11 0 13,2 20 0-13,4 29 0 16,12 25 0-16,4-7 0 15,8-4 0-15,-6-3 0 16,-4-22 0-16,-5-22 0 13,-9-16 0-13,1 0 0 16,-1-8 0-16,5-38 0 14,13-21 0-14,2-6 0 17,5-7 0-17,8 5 0 21,-6 8 0-21,-7 13 0 0,-4 28 0 9,-11 22 0 11,-9 4 0-20,-4 30 0 0,-1 43 0 18,3 12 0-18,9 4 0 13,2 4 0-13,17-17 0 16,7-22 0-16,11-24 0 13,13-22 0-13,13-8 0 18,-5-29 0-18,1-34 0 14,-9-22 0-14,-9-19 0 15,-10-2 0-15,-21-7 0 14,-17-1 0-14,-13-5 0 16,0 1 0-16,0 16 0 22,0 22 0-22,-17 30 0 0,-3 20 0 9,-2 30 0 11,3 30 0-20,-10 54 0 0,5 38 0 14,15 13 0-14,9 14 0 18,0-5 0-18,24-7 0 13,38-22 0-13,25-32 0 17,25-31 0-17,14-36 0 13,8-16 0-13,-14-38 0 16,-13-37 0-16,-26-19 0 15,-29-20 0-15,-28-11 0 15,-24-6 0-15,0-9 0 23,-24 10 0-23,-17 16 0 0,-7 29 0 8,8 35 0 13,5 41 0-21,5 11 0 0,6 81 0 16,2 35 0-16,6 29 0 14,16 6 0-14,0 3 0 16,0-14 0-16,22-28 0 14,9-30 0-14,8-24 0 16,-4-44 0-16,0-16 0 15,-9 0 0-15,9-47 0 15,-13-24 0-15,7-16 0 15,3 1 0-15,1 4 0 16,11 14 0-16,-3 25 0 13,3 36 0-13,-2 7 0 17,6 29 0-17,0 39 0 22,2 5 0-22,7 5 0 0,-7-2 0 16,0-1 0-16,-10-30 0 13,-14-14-137-13,-19-15-167 17,-7-16-33-17,-42 0-244 8,-15-38-386-8</inkml:trace>
    </iact:actionData>
  </iact:action>
  <iact:action type="add" startTime="45598">
    <iact:property name="dataType"/>
    <iact:actionData xml:id="d64">
      <inkml:trace xmlns:inkml="http://www.w3.org/2003/InkML" xml:id="stk64" contextRef="#ctx0" brushRef="#br0">7298 17447 2107 0,'0'0'664'0,"0"0"-475"13,0 0 93-13,325 0-206 22,-122-38-76-22,-30 12-278 0,-50-12-563 0</inkml:trace>
    </iact:actionData>
  </iact:action>
  <iact:action type="add" startTime="45739">
    <iact:property name="dataType"/>
    <iact:actionData xml:id="d65">
      <inkml:trace xmlns:inkml="http://www.w3.org/2003/InkML" xml:id="stk65" contextRef="#ctx0" brushRef="#br0">6279 16978 2147 0,'0'0'806'1,"0"0"-433"12,0 0-3-13,0 0-190 16,0 0-180-16,0 0-81 16,359-10-515-16,-198 28-1157 0</inkml:trace>
    </iact:actionData>
  </iact:action>
  <iact:action type="add" startTime="45942">
    <iact:property name="dataType"/>
    <iact:actionData xml:id="d66">
      <inkml:trace xmlns:inkml="http://www.w3.org/2003/InkML" xml:id="stk66" contextRef="#ctx0" brushRef="#br0">9605 18189 2657 0,'0'0'718'0,"0"0"-429"0,0 0-8 15,0 0-130-15,0 0-151 14,0 0 0-14,0 0 0 16,151-220 0-16,-103 123 0 22,-11-7 0-22,-4-18 0 0,-4-18 0 8,-7-7 0 14,-20 3 0-22,-2 9 0 0,0 33 0 16,0 23 0-16,-24 52 0 15,-9 27 0-15,0 38 0 15,0 57 0-15,-6 39 0 15,17 13 0-15,9 10 0 16,13-1 0-16,0-14 0 13,42-19 0-13,27-26 0 16,25-30 0-16,18-29 0 14,2-25 0-14,4-13 0 16,-9-16 0-16,-15-40 0 14,-29-20 0-14,-25-9 0 17,-27-1 0-17,-13 2 0 21,0 7 0-21,-13 22 0 0,-5 17 0 14,-4 38 0-14,18 0 0 16,0 38 0-16,4 30 0 16,0 12 0-16,41 7 0 14,31-11 0-14,27-8 0 16,27-30 0-16,23-20 0 14,0-18 0-14,6 0 0 17,-17-38 0-17,-31-10 0 14,-27-20 0-14,-34 3 0 15,-26-7 0-15,-20 13 0 14,0 0 0-14,-24 16 0 16,-13 22 0-16,-5 21 0 22,-1 0 0-22,1 29 0 0,5 35 0 9,9 4 0 12,12 6 0-21,16-7 0 0,0-11 0 14,5-18 0-14,38-9 0 16,10-20 0-16,4-9 0 14,-3-9 0-14,-1-29 0 16,-7 0 0-16,-5-9 0 14,-15-1 0-14,-4 18 0 16,-4-4 0-16,-10 22 0 14,-8 12 0-14,3 0 0 16,-3 19 0-16,0 21 0 23,4 14 0-23,7-5 0 0,6-2 0 8,10-17 0 12,-1-13 0-20,9-17 0 0,-5 0 0 18,5-9 0-18,2-38 0 13,1-9 0-13,8-4 0 17,6-12 0-17,9 13 0 14,11-4 0-14,-2 21 0 15,0 25 0-15,4 17 0 14,-12 0 0-14,-10 46 0 16,-4 10 0-16,-8 15 0 15,-23 9 0-15,-13-13 0 15,-4-6 0-15,-4-9 0 22,-33-21 0-22,-9-3 0 0,2-28 0 16,5 0 0-16,17 0 0 14,22-46-3-14,0-19-170 17,39-14-113-17,31-16-11 14,18-19-14-14,4-14 21 15,-5 2 113-15,-11 4 177 15,-21 20 178-15,-16 26 137 16,-23 19 32-16,-14 38-26 13,-2 19-60-13,0 0-146 16,-11 49-115-16,-20 42 0 14,16 27 0-14,15 17 0 16,0 9 0-16,7-1 0 14,32-11 0-14,-4-20 0 17,4-28 0-17,-17-25 0 22,-2-38 0-22,-9-17 0 0,-7-4 0 13,-4-16 0-13,0-44 0 16,0-11 0-16,11-6 0 14,9-9 0-14,21-7 0 17,20 17 0-17,12 17 0 14,77 21 0-14,-18 20-290 15,1 10-1370-15</inkml:trace>
    </iact:actionData>
  </iact:action>
  <iact:action type="add" startTime="47405">
    <iact:property name="dataType"/>
    <iact:actionData xml:id="d67">
      <inkml:trace xmlns:inkml="http://www.w3.org/2003/InkML" xml:id="stk67" contextRef="#ctx0" brushRef="#br0">15952 17338 1194 0,'0'0'1060'23,"0"0"-573"-23,0 0-147 1,0 0 129 13,0 0-291-14,0 0-44 16,0 0-16-16,-28-77-79 16,-29 154 2-16,-4 15-5 16,8 13-36-16,18 15 0 12,27-2 0-12,8-7 0 16,35-17 0-16,50-27 0 22,33-29 0-22,13-17 0 0,11-21 0 8,-11 0 0 14,-17-41 0-22,-22-23 0 0,-38-4 0 14,-21-8 0-14,-24-6 0 16,-9 5 0-16,0 18 0 14,-5 13 0-14,-12 25 0 16,-3 21 0-16,1 21 0 14,-1 43 0-14,9 24 0 16,-7 15 0-16,18-9 0 14,0-18 0-14,0-13 0 16,9-20 0-16,6-19 0 16,10-24 0-16,1 0 0 15,-4-8 0-15,6-47 0 15,0-3 0-15,10-15 0 15,-1-6 0-15,6 3 0 16,8 9 0-16,6-1 0 21,-1 23 0-21,6 10 0 0,-1 23 0 15,0 12 0-15,0 0 0 15,-2 21 0-15,-11 17 0 15,0 17 0-15,-17-9 0 15,-20 5 0-15,-11-4 0 15,0-9 0-15,0-11-11 15,-26-6 1-15,2-12-20 15,8-9 7-15,12 0-73 15,4-13-180-15,20-33-34 23,30-21-64-23,18-8-4 0,6-27 21 7,7-12 72 15,-11-9 198-22,-5-7 87 0,-17-2 131 17,-8 27 174-17,-23 8 68 13,-12 35 89-13,-5 29-137 15,0 24-47-15,0 9-70 15,-9 39-118-15,-13 37-25 15,4 18-65-15,5 12 0 15,13 12 0-15,0-4 0 16,0-8 0-16,24-4 0 15,5-17 0-15,-7-18 0 16,-1-16 0-16,-12-16 0 13,-4-26 0-13,-5-7 0 16,0-2 0-16,0-2 0 22,0-42 0-22,0-15 0 0,0-9 0 16,8-17 0-16,21 4 0 14,17 10 0-14,15 7 0 16,20 19 0-16,15 6 0 15,0 22 0-15,9 17-20 15,26 0-268-15,-19 30-446 14,-25 3-676-14</inkml:trace>
    </iact:actionData>
  </iact:action>
  <iact:action type="add" startTime="48322">
    <iact:property name="dataType"/>
    <iact:actionData xml:id="d68">
      <inkml:trace xmlns:inkml="http://www.w3.org/2003/InkML" xml:id="stk68" contextRef="#ctx0" brushRef="#br0">19237 17787 2112 0,'0'0'904'15,"0"0"-395"-15,0 0-147 13,0 0-153-13,0 0-209 17,0 0 0-17,0 0 0 14,0-27 0-14,0 10 0 16,0 9 0-16,-9 8-881 0</inkml:trace>
    </iact:actionData>
  </iact:action>
</iact:actions>
</file>

<file path=ppt/ink/inkAction8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3-09-27T03:25:49.53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835">
    <iact:property name="dataType"/>
    <iact:actionData xml:id="d0">
      <inkml:trace xmlns:inkml="http://www.w3.org/2003/InkML" xml:id="stk0" contextRef="#ctx0" brushRef="#br0">2601 2657 2170 0,'0'0'772'8,"0"0"-465"8,0 0 160-16,0 0-241 14,0 0-72-14,0 0-154 16,0 0 0-16,-57-180 0 14,57 265 0-14,0 31 0 17,0 19 0-17,4 13 0 13,7-9 0-13,3-7 0 22,-1-21 0-22,-5-31 0 0,-1-33-86 16,-7-47-456-16,-7-47-282 10,-19-29-1035-10</inkml:trace>
    </iact:actionData>
  </iact:action>
  <iact:action type="add" startTime="2061">
    <iact:property name="dataType"/>
    <iact:actionData xml:id="d1">
      <inkml:trace xmlns:inkml="http://www.w3.org/2003/InkML" xml:id="stk1" contextRef="#ctx0" brushRef="#br0">2087 2139 2068 0,'0'0'688'1,"0"0"-437"14,0 0 64-15,0 0-148 13,-238 115-92-13,183 41 48 17,7 87-19-17,22 74-26 14,26 21-11-14,13-19-31 17,57-83 9-17,20-83-22 14,-1-45-22-14,27-32-1 20,26-8 0-20,29-18-49 0,28-33-5 10,-7-17-18 11,-17-67 49-21,-24-45 23 0,-29-32 9 15,-35-51 57-15,-52-62 15 15,-35-57 16-15,-35-5-97 16,-48 61 0-16,-2 81 0 14,11 74 0-14,-14 35 0 16,-23 4 0-16,-20 18 0 13,-20 16 0-13,5 30 0 17,6 35 0-17,2 103 0 15,40 0-218-15,39-15-753 0</inkml:trace>
    </iact:actionData>
  </iact:action>
  <iact:action type="add" startTime="2587">
    <iact:property name="dataType"/>
    <iact:actionData xml:id="d2">
      <inkml:trace xmlns:inkml="http://www.w3.org/2003/InkML" xml:id="stk2" contextRef="#ctx0" brushRef="#br0">5202 2274 1950 0,'0'0'676'8,"0"0"-168"6,0 0-144-14,0 0-90 16,0 0-134-16,0 0-80 14,0 0 16-14,-81-43-49 16,72 86-6-16,-4 25-21 14,-2 21 0-14,4 20 0 16,6 25 0-16,5 18 0 14,0 17 0-14,16 15 0 17,21-11 0-16,15-12 0 19,-4-34 0-20,3-34 0 0,1-43 0 8,-2-37 0 15,1-13 0-23,-8-59 0 0,-3-43 0 13,-8-29 0-13,-16-21 0 16,-16-19 0-16,0-2 0 14,-31 3 0-14,-26 10 0 16,-8 22 0-16,-14 32 0 13,3 35 0-13,-3 29 0 17,9 29 0-17,4 13 0 14,5 0 0-14,11 46 0 17,24 24 0-17,15 8 0 13,11 13 0-13,26 2 0 24,46-4 0-24,33-8 0 0,17-19 0 14,14-15 0-13,13-21-27 14,34-26-234-15,-34 0-481 9,-25-30-885-9</inkml:trace>
    </iact:actionData>
  </iact:action>
  <iact:action type="add" startTime="3060">
    <iact:property name="dataType"/>
    <iact:actionData xml:id="d3">
      <inkml:trace xmlns:inkml="http://www.w3.org/2003/InkML" xml:id="stk3" contextRef="#ctx0" brushRef="#br0">6491 2830 234 0,'0'0'1604'15,"0"0"-986"-15,0 0-305 22,0 0 31-22,0 0-94 0,0 0-67 16,0 0-38-16,4 0-10 14,-25 50-85-14,-14 31-4 16,4 16 13-16,-4 24-35 15,7 2 4-15,17-5-28 15,6-9 1-15,5-24 2 14,5-26-3-14,38-30 6 16,19-29 7-15,10 0-11 12,-2-67 28-13,-5-25-30 17,-12-23 0-17,-16-19 8 13,-17-13-8-13,-20-9 0 15,0-9 0-15,0-1 0 15,-27 19 0-15,-8 20 0 15,9 36 0-15,-4 45 0 15,10 33 0-15,7 13 0 22,6 59 0-22,7 42 0 0,0 33 0 16,0 14 0-16,26 12 0 14,29 1 0-14,13-13 0 16,15-19 0-16,17-27 0 14,12-35 0-14,10-42-27 16,1-25-198-16,36-70-300 14,-36-16-222-14,-32-1-224 0</inkml:trace>
    </iact:actionData>
  </iact:action>
  <iact:action type="add" startTime="3465">
    <iact:property name="dataType"/>
    <iact:actionData xml:id="d4">
      <inkml:trace xmlns:inkml="http://www.w3.org/2003/InkML" xml:id="stk4" contextRef="#ctx0" brushRef="#br0">7776 2915 1255 0,'0'0'606'16,"0"0"-80"-16,0 0-12 14,0 0-221-14,0 0-35 23,0 0-33-23,0 0-53 0,-129-47-95 15,77 111-40-15,-1 16 37 14,5 17-44-14,15-4-12 16,23-8-7-16,10-17-11 15,0-23 0-15,10-17 0 15,36-28 0-15,2 0 0 14,20-43 0-14,-2-26 0 16,-5-20 0-16,-11-17 0 14,-8-7 0-14,-27-15 0 16,-11-7 0-16,-4-12 0 14,-4-3 0-14,-37 10 0 16,1 22 0-16,-6 38 0 22,9 45 0-22,9 35 0 0,12 56 0 16,10 67 0-16,6 39 0 14,0 20 0-14,26 12 0 16,35 0 0-16,20-21 0 14,81-1-155-13,-22-50-611 10,0-46-1114-11</inkml:trace>
    </iact:actionData>
  </iact:action>
  <iact:action type="add" startTime="3894">
    <iact:property name="dataType"/>
    <iact:actionData xml:id="d5">
      <inkml:trace xmlns:inkml="http://www.w3.org/2003/InkML" xml:id="stk5" contextRef="#ctx0" brushRef="#br0">9269 2424 1397 0,'0'0'1494'7,"0"0"-825"15,0 0-364-22,0 0-74 0,0 0-231 16,0 0 0-16,0 0 0 14,39 321 0-14,1-160 0 16,-3 0 0-16,9-11 0 14,2-35 0-14,0-31 0 16,-2-42 0-16,2-39 0 14,2-3 0-14,0-62 0 16,-6-32 0-16,4-22 0 14,-4-15 0-14,2-12 0 16,-5 3 0-16,7 18 0 22,-6 29 0-22,10 72-471 0,-15 21-459 8,-13 16-430-8</inkml:trace>
    </iact:actionData>
  </iact:action>
  <iact:action type="add" startTime="4155">
    <iact:property name="dataType"/>
    <iact:actionData xml:id="d6">
      <inkml:trace xmlns:inkml="http://www.w3.org/2003/InkML" xml:id="stk6" contextRef="#ctx0" brushRef="#br0">10174 3185 1083 0,'0'0'734'0,"0"0"-149"16,0 0-200-16,0 0-42 14,0 0-148-14,275-4-74 16,-201-42-60-16,3-6-50 14,-20-7 5-14,-14 0 7 16,-25 0 4-16,-18 9 42 14,0-2-18-14,-18 14-17 24,-25 8 5-24,-5 23-28 0,-9 7 4 14,9 21-6-14,-7 50-8 16,14 23 32-16,8 20-19 14,24 9-2-13,9-10-12 14,15-15 1-15,51-23-1 14,21-37 0-14,20-30-2 16,14-8-7-16,-10-47 10 14,-13-21-1-14,-21-8 21 16,-20-9-9-16,-14 3 53 15,-21 2 8-15,-4 11-11 15,-3 15-62-15,-11 20 0 15,3 22 0-15,-3 12 0 15,7 0 0-15,-4 38 0 15,13 17 0-15,4 16 0 24,2 5 0-24,7-4 0 0,6-4 0 14,5-17 0-14,-5-12 0 15,18-23-17-15,4-16-89 14,11 0-98-14,7-32 0 16,4-29-72-16,-11-9-50 14,-4-16 11-14,-7-13 56 17,-20-14 164-17,-8-18 95 13,-9-9 106-13,-8-16 104 16,-6 2 66-16,-10 10-10 14,0 30 56-14,0 33-79 16,0 48-17-16,-4 33-76 22,-13 47-147-22,3 67-3 0,4 46 0 8,5 24 0 14,5 15 0-22,0-10 0 0,0-19 0 14,20-27 0-14,17-33 0 16,18-43 0-16,10-36-27 13,7-31-20-13,5-11 41 17,4-48-3-17,-11-23 9 14,-5-8 0-14,-8-2 1 16,-9-5 44-15,0 7-20 12,-17 19-7-13,-7 24-18 16,-5 30 0-16,-5 17 0 22,-6 22 0-22,8 46 0 0,3 12 0 9,8 8 0 12,8-3 0-21,6-14 0 0,11-22-87 16,27-49-273-16,-13 0-471 9,-5-27-527-9</inkml:trace>
    </iact:actionData>
  </iact:action>
  <iact:action type="add" startTime="4966">
    <iact:property name="dataType"/>
    <iact:actionData xml:id="d7">
      <inkml:trace xmlns:inkml="http://www.w3.org/2003/InkML" xml:id="stk7" contextRef="#ctx0" brushRef="#br0">13507 2126 1987 0,'0'0'1063'15,"0"0"-472"-15,0 0-294 16,0 0-139-16,0 0-158 14,0 0-33-14,0 0-93 16,-57 0-498-16,28 17-627 0</inkml:trace>
    </iact:actionData>
  </iact:action>
  <iact:action type="add" startTime="5139">
    <iact:property name="dataType"/>
    <iact:actionData xml:id="d8">
      <inkml:trace xmlns:inkml="http://www.w3.org/2003/InkML" xml:id="stk8" contextRef="#ctx0" brushRef="#br0">12248 2445 1189 0,'0'0'1520'1,"0"0"-936"14,0 0-298-15,0 0-20 13,338 0-193-13,-176 0-73 17,61-6-186-17,-46-2-593 14,-28 4-746-14</inkml:trace>
    </iact:actionData>
  </iact:action>
  <iact:action type="add" startTime="5311">
    <iact:property name="dataType"/>
    <iact:actionData xml:id="d9">
      <inkml:trace xmlns:inkml="http://www.w3.org/2003/InkML" xml:id="stk9" contextRef="#ctx0" brushRef="#br0">14405 2698 1438 0,'0'0'991'15,"0"0"-455"-15,0 0-153 15,0 0-70-15,0 0-188 16,0 0-46-16,0 0-73 15,-103-130 11-15,42 181-11 24,-9 25-6-24,0 17 18 0,9 16 21 7,17 6 1 7,20-1-2-14,24-13-34 22,20-14 5-22,56-23 5 0,23-31-14 16,23-24-27-16,7-9-27 9,-11-27-12 12,-18-19 34-21,-23-14 4 0,-25 0 25 14,-21 3 3-14,-18-8 1 17,-13-2 9-17,0 3 4 13,0 0-13-13,0 10 20 15,0 19-14-15,-13 23 8 15,0 12 29-15,0 12-44 16,-3 44 10-16,12 20 8 21,4 9-4-21,0-2 5 0,9-4-19 17,43-22-15-17,20-21 8 14,11-24 1-14,20-12 5 9,-7-11 1 12,1-34 0-21,-19-10 11 0,-17-4-11 16,-13-9 0-16,-21-8-3 14,-8 0 5-14,-10-4-2 16,-9 4 1-16,0 12-1 14,0 13 0-14,-24 22-2 16,-13 21-13-16,0 8 8 14,4 24 7-14,9 27 0 16,15 8 10-16,9 4 1 14,13 1-2-14,49-5-9 16,7-4-20-16,8-13-7 22,-7-4-34-22,-9-3 20 0,-17 3 10 9,-22 6 10 12,-22 0 21-21,0 11-26 0,-27-1 16 16,-25 4-1-16,-5-17 12 14,5-6-2-14,19-25-61 15,29-10-174-15,4-31-367 15,0-24-679-15</inkml:trace>
    </iact:actionData>
  </iact:action>
  <iact:action type="add" startTime="6033">
    <iact:property name="dataType"/>
    <iact:actionData xml:id="d10">
      <inkml:trace xmlns:inkml="http://www.w3.org/2003/InkML" xml:id="stk10" contextRef="#ctx0" brushRef="#br0">16512 2695 2557 0,'0'0'714'0,"0"0"-494"0,0 0-172 14,0 0-48-14,0 0-681 12,0 0-969-12</inkml:trace>
    </iact:actionData>
  </iact:action>
  <iact:action type="add" startTime="6168">
    <iact:property name="dataType"/>
    <iact:actionData xml:id="d11">
      <inkml:trace xmlns:inkml="http://www.w3.org/2003/InkML" xml:id="stk11" contextRef="#ctx0" brushRef="#br0">16282 3294 1358 0,'0'0'572'15,"0"0"-572"-15,0 0-302 0</inkml:trace>
    </iact:actionData>
  </iact:action>
  <iact:action type="add" startTime="8186">
    <iact:property name="dataType"/>
    <iact:actionData xml:id="d12">
      <inkml:trace xmlns:inkml="http://www.w3.org/2003/InkML" xml:id="stk12" contextRef="#ctx0" brushRef="#br0">8939 4749 1633 0,'0'0'779'18,"0"0"-245"-18,0 0-70 13,0 0-142-13,0 0-131 16,0 0-80-16,-31-43-49 14,31 107-62-14,0 29 0 16,0 22 0-16,0 17 0 14,5 4 0-14,6-10 0 15,0-20 0-14,-7-16 0 14,5-32 0-15,-9-19 0 16,0-23 0-16,0-16-42 21,0 0-147-21,-35-57-395 0,4-17-318 9,0-2-52-9</inkml:trace>
    </iact:actionData>
  </iact:action>
  <iact:action type="add" startTime="8400">
    <iact:property name="dataType"/>
    <iact:actionData xml:id="d13">
      <inkml:trace xmlns:inkml="http://www.w3.org/2003/InkML" xml:id="stk13" contextRef="#ctx0" brushRef="#br0">8816 4834 1378 0,'0'0'755'5,"0"0"-191"10,0 0-53-15,0 0-213 16,0-225-52-16,7 201-89 15,39 3-77-15,9 3 27 14,15 5-107-14,15 6 0 16,4 7 0-16,3 0 0 14,-18 12 0-14,-8 35 0 22,-24 12 0-22,-23 14 0 0,-14 6 0 16,-5 6-23-16,-20-3 14 14,-26-6-24-14,-13-16 32 17,9-7-9-17,2-18 10 13,19-18 4-13,14-9-4 16,6-8 32-16,9 0 8 13,0 0-40-13,0-13 0 17,24-8 0-17,22-5 0 14,13 2 0-14,22 10 0 15,6 10 0-15,7 4 0 23,0 21 0-23,-8 38 0 0,-14 14 0 8,-22 7 0 8,-19 1 0-16,-27-1 0 23,-4-9 0-23,-39-5 0 0,-36-13 0 13,-19-6 0-13,-15-12 0 16,-5-14 0-16,12-12 0 13,8-9 0-13,13 0 0 17,28 0 0-17,16-12 0 14,18-12 0-14,14 13 0 16,5 0 0-16,16 11 0 14,29 0-360-14,8 8-716 0</inkml:trace>
    </iact:actionData>
  </iact:action>
  <iact:action type="add" startTime="9074">
    <iact:property name="dataType"/>
    <iact:actionData xml:id="d14">
      <inkml:trace xmlns:inkml="http://www.w3.org/2003/InkML" xml:id="stk14" contextRef="#ctx0" brushRef="#br0">11183 5673 1455 0,'0'0'759'21,"0"0"-299"-21,0 0-93 0,0 0-47 16,0 0-113-16,0 0 12 14,0 0-70-14,53 106 11 15,-58-32-160-15,-32 14 0 15,-9 9 0-15,-4 0 0 16,0 0 0-16,2-7 0 16,13-10 0-16,13-16-104 14,18-26-426-14,4-26-673 0</inkml:trace>
    </iact:actionData>
  </iact:action>
  <iact:action type="add" startTime="9389">
    <iact:property name="dataType"/>
    <iact:actionData xml:id="d15">
      <inkml:trace xmlns:inkml="http://www.w3.org/2003/InkML" xml:id="stk15" contextRef="#ctx0" brushRef="#br0">12833 4720 2405 0,'0'0'645'0,"0"0"-506"0,0 0 102 14,0 0-133-14,0 0-96 16,0 0 12-16,0 0-23 15,-10 158 16-15,10-158 26 15,0 0 46-15,0-6 19 22,15-26-48-22,0-4-32 0,-6-4 40 16,-9-4-29-16,0 9 30 14,-39 11-69-14,-31 19 0 16,-20 5 0-16,-24 38 0 14,-2 38 0-14,5 26 0 16,15 18 0-16,30 7 0 14,34-4 0-14,32-14 0 17,6-12 0-17,64-16 0 13,22-15 0-13,26-20 0 16,13-22 0-16,7-8 0 14,45-16-261-14,-41 0-669 15,-19 0-1627-15</inkml:trace>
    </iact:actionData>
  </iact:action>
  <iact:action type="add" startTime="9736">
    <iact:property name="dataType"/>
    <iact:actionData xml:id="d16">
      <inkml:trace xmlns:inkml="http://www.w3.org/2003/InkML" xml:id="stk16" contextRef="#ctx0" brushRef="#br0">13869 5673 2148 0,'0'0'667'0,"0"0"-359"0,0 0 155 13,0 0-296-13,0 0 2 16,0 0-41-16,0 0-82 13,42 219-46-13,-62-132 0 16,-30 7 0-16,-7-11 0 15,-17 2-335-15,17-21-526 17,13-35-970-17</inkml:trace>
    </iact:actionData>
  </iact:action>
  <iact:action type="add" startTime="9951">
    <iact:property name="dataType"/>
    <iact:actionData xml:id="d17">
      <inkml:trace xmlns:inkml="http://www.w3.org/2003/InkML" xml:id="stk17" contextRef="#ctx0" brushRef="#br0">14744 4782 2433 0,'0'0'921'0,"0"0"-442"16,0 0-216-16,0 0-263 14,0 0 0-14,0 0 0 16,0 0 0-16,104 303 0 14,-86-172 0-14,-9 1 0 16,-1-11 0-16,-3-15 0 22,-5-19 0-22,4-32 0 0,5-31-116 16,0-27-405-16,-3-43-310 11,-1-22-711-11</inkml:trace>
    </iact:actionData>
  </iact:action>
  <iact:action type="add" startTime="10155">
    <iact:property name="dataType"/>
    <iact:actionData xml:id="d18">
      <inkml:trace xmlns:inkml="http://www.w3.org/2003/InkML" xml:id="stk18" contextRef="#ctx0" brushRef="#br0">14713 4737 2034 0,'0'0'893'1,"0"0"-378"12,0 0-196-13,0 0-100 16,0 0-148-16,0 0-26 22,0 0-45-22,284 106 0 0,-151-47 0 7,-1 9 0 15,-6 5 0-22,-19 3 0 0,-19-5 0 10,-40 2 0 11,-22-2 0-21,-26 2 0 0,-4-6 0 16,-66 1 0-16,-33-1 0 15,-19-3 0-15,-14-5 0 15,-1-6 0-15,14-11-21 14,38-21-273-14,39-15-573 16,35-6-1304-16</inkml:trace>
    </iact:actionData>
  </iact:action>
  <iact:action type="add" startTime="10455">
    <iact:property name="dataType"/>
    <iact:actionData xml:id="d19">
      <inkml:trace xmlns:inkml="http://www.w3.org/2003/InkML" xml:id="stk19" contextRef="#ctx0" brushRef="#br0">16287 5685 1317 0,'0'0'1592'13,"0"0"-947"-13,0 0-314 17,0 0-120-17,0 0-211 13,37 218 0-13,-37-130 0 17,0 10 0-17,-22 0 0 13,-18-1 0-13,-1-14 0 17,4-16 0-17,8-46-14 13,10-21-630-13,19 0-743 0</inkml:trace>
    </iact:actionData>
  </iact:action>
  <iact:action type="add" startTime="10673">
    <iact:property name="dataType"/>
    <iact:actionData xml:id="d20">
      <inkml:trace xmlns:inkml="http://www.w3.org/2003/InkML" xml:id="stk20" contextRef="#ctx0" brushRef="#br0">17115 4744 1202 0,'0'0'1780'13,"0"0"-1125"-13,0 0-388 16,0 0-75-16,306-139-192 14,-177 119 0-14,11-1 0 16,-7 3 0-16,-6 5 0 15,-22 1 0-15,-33-1-72 16,-33 8-176-16,-39 2-243 14,-33 3-202-14,-28 0-477 0</inkml:trace>
    </iact:actionData>
  </iact:action>
  <iact:action type="add" startTime="10874">
    <iact:property name="dataType"/>
    <iact:actionData xml:id="d21">
      <inkml:trace xmlns:inkml="http://www.w3.org/2003/InkML" xml:id="stk21" contextRef="#ctx0" brushRef="#br0">17309 4635 2094 0,'0'0'825'1,"0"0"-329"-1,0 0-144 16,0 0-166-16,0 0-43 14,0 0-143-14,-4 267 0 16,21-183 0-16,1 15 0 13,-9-1 0-13,-9 8 0 17,0-1 0-17,0-8 0 14,0-2 0-14,-5-16 0 16,1-12 0-16,4-14 0 21,0-15 0-21,15-13 0 0,44-12 0 9,16-13 0 12,19 0 0-21,4-7 0 0,0-15 0 15,-4-4 0-15,-17 6 0 16,-12 10-36-16,-21 2-182 15,-22 8-164-15,-11 0-333 15,-11 0-133-15</inkml:trace>
    </iact:actionData>
  </iact:action>
  <iact:action type="add" startTime="11191">
    <iact:property name="dataType"/>
    <iact:actionData xml:id="d22">
      <inkml:trace xmlns:inkml="http://www.w3.org/2003/InkML" xml:id="stk22" contextRef="#ctx0" brushRef="#br0">17187 5474 2070 0,'0'0'904'8,"0"0"-332"13,0 0-282-21,0 0-113 0,0 0-131 14,319-93-21-14,-168 72-25 16,4-5-93-16,2-16-123 15,-45 4-521-15,-36 4-1161 0</inkml:trace>
    </iact:actionData>
  </iact:action>
  <iact:action type="add" startTime="11439">
    <iact:property name="dataType"/>
    <iact:actionData xml:id="d23">
      <inkml:trace xmlns:inkml="http://www.w3.org/2003/InkML" xml:id="stk23" contextRef="#ctx0" brushRef="#br0">19174 5832 217 0,'0'0'2811'0,"0"0"-2016"14,0 0-522-14,0 0-273 16,0 0 0-16,0 0 0 15,0 0-453-15,-142-9-1730 0</inkml:trace>
    </iact:actionData>
  </iact:action>
  <iact:action type="add" startTime="12715">
    <iact:property name="dataType"/>
    <iact:actionData xml:id="d24">
      <inkml:trace xmlns:inkml="http://www.w3.org/2003/InkML" xml:id="stk24" contextRef="#ctx0" brushRef="#br0">1657 7847 2065 0,'0'0'626'15,"0"0"-319"-15,0 0 182 15,0 0-291-15,0 0-92 23,0 0-34-23,142-212-7 0,-66 200 1 15,3 12-51-15,-7 0-6 14,-17 51 1-14,-16 25-10 17,-26 21 1-17,-13 9 5 13,-17 10-6-13,-51-1-9 16,-9-13-12-16,-14-10 0 14,1-25 20-14,11-11 2 16,18-22-1-16,13-18 16 14,26-11 17-14,18-5 30 16,4 0-63-16,9 0 0 14,41-9 0-14,22-8 0 16,11 5 0-16,15 3 0 22,1 4 0-22,1 5-59 0,-14 0-121 14,1 0-196-14,-19 0-320 11,-25 0-231-11</inkml:trace>
    </iact:actionData>
  </iact:action>
  <iact:action type="add" startTime="13106">
    <iact:property name="dataType"/>
    <iact:actionData xml:id="d25">
      <inkml:trace xmlns:inkml="http://www.w3.org/2003/InkML" xml:id="stk25" contextRef="#ctx0" brushRef="#br0">2107 7106 1397 0,'0'0'523'15,"0"0"-231"-15,0 0 85 22,-341-81-16-22,225 81-144 0,-11 0-57 14,-1 17 12-14,-4 38-38 16,-3 28-31-16,2 16-10 14,1 31-25-14,12 22-8 16,18 12-21-16,16 13-15 14,34 1 22-14,39 2-29 16,13-7-4-16,43-17-13 14,54-16 0-14,40-20 0 16,36-20 0-16,50-18 0 14,61-31 0-14,46-43 0 16,-31-8 0-16,-58-29 0 22,-75-26 0-22,-48-13 0 0,4-21 0 8,-6-27 0 14,2-23 0-22,-37-22 0 0,-37-12 0 16,-27-9 0-16,-17-11 0 14,-17 4 0-14,-49 8 0 16,-30 21 0-16,-22 23 0 14,-28 25 0-14,-16 31 0 17,-20 39 0-17,-62 42 0 13,45 4-327-13,37 30-1188 0</inkml:trace>
    </iact:actionData>
  </iact:action>
  <iact:action type="add" startTime="15244">
    <iact:property name="dataType"/>
    <iact:actionData xml:id="d26">
      <inkml:trace xmlns:inkml="http://www.w3.org/2003/InkML" xml:id="stk26" contextRef="#ctx0" brushRef="#br0">6469 8716 880 0,'0'0'240'23,"0"0"-186"-23,0 0-31 0,0 0-23 15,0 0-115-15,-30-224-13 15,41 169 122-15,-11-4 6 16,0 0 81-16,-42 0 27 14,-37-30-24-14,1 14-84 17,17 13-90-17</inkml:trace>
    </iact:actionData>
  </iact:action>
  <iact:action type="add" startTime="15412">
    <iact:property name="dataType"/>
    <iact:actionData xml:id="d27">
      <inkml:trace xmlns:inkml="http://www.w3.org/2003/InkML" xml:id="stk27" contextRef="#ctx0" brushRef="#br0">6273 7446 1433 0,'0'0'873'12,"0"0"-334"-12,0 0-192 9,0 0 23 13,0-226-140-22,0 204-68 0,0 22-20 16,0 0-142-16,-22 49 0 14,-7 45 0-14,-12 36 0 16,-5 31 0-16,-11 8 0 14,0-4 0-14,9-15 0 16,7-42 0-16,12-26 0 14,14-44 0-14,13-34 0 15,2-4 0-15,0-59 0 15,26-38 0-15,13-32 0 15,-2-11 0-15,1-11 0 16,-6-1 0-16,-3 16 0 15,-5 23 0-15,-11 36 0 22,-2 39 0-22,0 38 0 0,4 10 0 13,14 77 0-13,8 36 0 17,13 24 0-17,2 14 0 13,-4 4 0-12,9-13 0 16,-9-14 0-17,-4-24 0 13,-18-30 0-13,-6-24 0 16,-11-36-111-16,-9-24-110 14,0 0 2-14,-37-92-320 16,-16 7-282-16,-4-4 1 0</inkml:trace>
    </iact:actionData>
  </iact:action>
  <iact:action type="add" startTime="15812">
    <iact:property name="dataType"/>
    <iact:actionData xml:id="d28">
      <inkml:trace xmlns:inkml="http://www.w3.org/2003/InkML" xml:id="stk28" contextRef="#ctx0" brushRef="#br0">6124 8086 1407 0,'0'0'671'3,"0"0"-297"12,0 0 91-15,0 0-268 15,0 0-48-15,0 0 15 16,0 0-21-16,297 115-37 13,-179-130-13-13,11-37-61 17,-6-13-19-17,-8-13-7 13,-16-11-4-13,-29-3-2 18,-20-1 0-18,-33-4 0 13,-17-1 14-13,0 9-14 18,-11 11 0-18,-21 26 26 12,3 15-25-12,10 29 70 16,-8 8-22-16,8 30-40 14,3 46 27-14,3 36-18 24,13 23 8-24,0 17-2 0,18 1-24 14,30-6 0-14,22-18 0 16,11-20 0-16,13-32 0 14,11-31 0-14,6-33 0 16,-6-13 0-16,0-38 0 14,-18-34 0-14,-10-22 0 16,-20-14 0-16,-22-15 0 14,-18-15 0-14,-17-1 0 15,0 4 0-15,0 12 0 15,-26 27 0-15,-16 40 0 16,5 37 0-16,-2 19 0 15,4 68 0-15,6 45 0 15,16 38 0-15,13 9 0 23,0 5 0-23,42-11 0 0,36-14 0 13,32-30 0-13,106-30-71 17,-24-34-473-17,-8-28-846 0</inkml:trace>
    </iact:actionData>
  </iact:action>
  <iact:action type="add" startTime="16424">
    <iact:property name="dataType"/>
    <iact:actionData xml:id="d29">
      <inkml:trace xmlns:inkml="http://www.w3.org/2003/InkML" xml:id="stk29" contextRef="#ctx0" brushRef="#br0">10322 7611 1196 0,'0'0'1213'14,"0"0"-662"-14,0 0-90 14,0 0-104-14,0 0-224 16,0 0-89-16,-43 391 97 14,43-171-141-14,0-5 0 17,15-25 0-17,9-46 0 14,4 5 0-14,7 0 0 16,0-43 0-15,-2-38-75 12,-9-47-174-13,-11-60-213 17,0-40-203-17,-13-23-236 0</inkml:trace>
    </iact:actionData>
  </iact:action>
  <iact:action type="add" startTime="16627">
    <iact:property name="dataType"/>
    <iact:actionData xml:id="d30">
      <inkml:trace xmlns:inkml="http://www.w3.org/2003/InkML" xml:id="stk30" contextRef="#ctx0" brushRef="#br0">10322 7720 1590 0,'0'0'776'14,"0"0"-250"-14,0 0-168 16,0 0-105-16,0 0-184 14,0 0-21-14,0 0 0 16,265 5-39-16,-167 49-9 15,-4 14-33-15,-13 13-99 15,-35 4 64-15,-42 3 14 14,-4 6 54-14,-76-8 2 15,-31-14 23-15,-7-13 92 15,13-12 0-15,27-26 3 16,33-13 11-16,41-8-55 22,11-26-32-22,80-45-28 0,34-19-16 8,30-19 0 15,9-5-27-23,-2 0-28 0,-31 14 47 15,-28 24-11-15,-34 25 19 14,-38 22 8-14,-27 25 3 16,-4 4 37-16,-4 13-33 15,-27 42-2-15,-10 12-5 15,21 17-7-15,3 9-1 14,17 1 9-14,0-9-1 16,17-12-5-16,23-19-3 14,16-19-5-14,1-27 4 16,-4-8 2-16,-7 0-1 23,-14-38 17-23,-12-19-8 0,-11-12 10 7,-9-7-19 15,0-7-11-22,0 13 4 0,-20 9 13 14,-2 19-6-14,-2 16 1 16,5 14 13-16,5 12-14 14,10 0-3-14,0 12-12 16,4 23 4-16,0 3 17 13,0 3-6-13,26-7 9 17,26-4-7-17,14-9 10 14,24-15-12-14,19-6 0 16,13-8-14-16,5-36 16 15,-11-7-2-15,-24-9 12 23,-22-8-12-23,-27 1 0 0,-21-4 0 13,-22-2 0-13,0 14 0 17,-4 17 0-17,-38 21 0 14,-19 21 0-14,-11 0 0 16,2 38 0-16,4 30 0 14,14 8 0-14,24 4 0 16,23-4 0-16,5-4 0 14,29-17 0-14,49-13 0 17,14-12 0-17,22-11 0 13,-3-2 0-13,-6-11 0 16,-15 11 0-16,-25-1 0 22,-28 13 0-22,-13 2 0 0,-24 14 0 8,0 5 0 14,-15 0 0-22,-31 6 0 0,-13-10 0 9,-2-4 0 14,0-12 0-23,15-13 0 0,20-12 0 14,19-5 0-14,7-9 0 14,33-42 0-14,39-21 0 17,18-25 0-17,12-8 0 13,3-10 0-13,-6 1 0 15,-25 11 0-15,-17 22 0 16,-22 18 0-16,-29 20 0 14,-6 14 0-14,0 13 0 15,-22 16 0-15,-21 0 0 15,-3 0 0-15,-2 41 0 23,4 15 0-23,9 11 0 0,20 1 0 9,15-1 0 11,4-8 0-20,53-3 0 0,24-18 0 15,19-3 0-15,-8-14 0 16,-2-3 0-16,-18-1 0 15,-26-5 0-15,-20-2 0 14,-22 10 0-14,-4-2 0 16,0 10 0-16,-46 2 0 16,-4-1 0-16,-7-3 0 13,3-10 0-13,10-3 0 15,22-13 0-15,16 0 0 23,6-22 0-23,11-30 0 0,43-17 0 16,18-14 0-16,11 5 0 14,3 2 0-14,-8 10 0 16,-6 28 0-16,-19 21 0 13,-12 17 0-13,-8 0 0 17,0 47 0-17,-5 16 0 15,1 18 0-15,4 10 0 15,4-14 0-15,9-2 0 13,-3-25 0-13,14-24 0 17,9-26 0-17,1 0 0 14,3-55 0-14,-4-19 0 17,-5-16 0-17,-13-10 0 14,-15-11 0-14,-9-2 0 16,-20-6 0-16,-4 1 0 21,0 7 0-21,-4 20 0 0,-24 24 0 16,4 40 0-16,6 27 0 14,-2 0 0-14,5 67 0 16,11 29 0-16,4 28 0 13,0 16 0-13,13 3 0 18,35-12 0-18,0-20 0 14,-2-20 0-14,-9-31 0 16,-13-19 0-16,-2-29 0 13,-15-12 0-13,-3 0 0 16,0-25 0-16,-4-26 0 14,0-10 0-14,5 0 0 16,1 6 0-16,7 6 0 22,9 15 0-22,4 17 0 0,14 14 0 8,10 3 0 15,16 3 0-23,-1 40 0 0,1 14 0 14,-14-2 0-14,-15 4 0 16,-17-4-53-16,-20-9 5 13,0-3 27-13,-48-14 8 16,-13-12 4-16,6-8 7 16,3-9 2-16,12 0 5 14,27-38-5-14,13-17 0 16,29-21 0-16,56-19-30 15,26-22 2-15,29-12-65 16,-4-10-26-16,-3 3 89 22,-28 14 17-22,-26 20 13 0,-40 24 66 14,-24 21 40-14,-15 21 40 14,-15 28-10-14,-38 8-136 15,-12 47 0-15,-5 50 0 16,9 34 0-16,15 23 0 15,22 7 0-15,24-9 0 15,13-11 0-15,66-26 0 14,26-38 0-14,32-28 0 17,16-37 0-17,-4-12 0 13,-14-31 0-13,-25-26 0 16,-32-11 0-16,-30-5 0 15,-28-3 0-15,-20 3 0 15,0 5 0-15,-7 14 0 22,-25 16 0-22,-10 30 0 0,5 8 0 16,0 24 0-16,2 44 0 14,26 19 0-14,9 0 0 16,13-1 0-16,59-13 0 14,20-20 0-14,13-18-122 17,4-26-214-17,-4-9-183 13,-33-37-245-13,-37-8-92 0</inkml:trace>
    </iact:actionData>
  </iact:action>
  <iact:action type="add" startTime="18751">
    <iact:property name="dataType"/>
    <iact:actionData xml:id="d31">
      <inkml:trace xmlns:inkml="http://www.w3.org/2003/InkML" xml:id="stk31" contextRef="#ctx0" brushRef="#br0">13758 7191 2878 0,'0'0'808'0,"0"0"-553"15,0 0-100-15,0 0-155 15,0 0 0-15,0 0-347 12,282 50-940-12</inkml:trace>
    </iact:actionData>
  </iact:action>
  <iact:action type="add" startTime="19043">
    <iact:property name="dataType"/>
    <iact:actionData xml:id="d32">
      <inkml:trace xmlns:inkml="http://www.w3.org/2003/InkML" xml:id="stk32" contextRef="#ctx0" brushRef="#br0">18184 7341 1774 0,'0'0'1152'16,"0"0"-574"-16,0 0-201 22,0 0-162-22,0 0-215 0,0 0 0 9,0 0 0 12,-84 291 0-21,84 5 0 0,33 23 0 16,0-53 0-16,-2-76 0 14,-9-75 0-14,-5-25 0 16,0-11 0-16,-6-10 0 14,-11-31-183-14,0-38-192 16,-45-107-325-16,-28-18-238 15,-1-17-174-15</inkml:trace>
    </iact:actionData>
  </iact:action>
  <iact:action type="add" startTime="19248">
    <iact:property name="dataType"/>
    <iact:actionData xml:id="d33">
      <inkml:trace xmlns:inkml="http://www.w3.org/2003/InkML" xml:id="stk33" contextRef="#ctx0" brushRef="#br0">17757 7615 1260 0,'0'0'807'21,"0"0"-220"-21,0 0-131 0,0 0-176 8,0 0-96 14,339-100-46-22,-208 146-51 0,-8 8-33 16,-16 18-10-16,-42 13-38 14,-49 7-5-14,-16 8 26 16,-51-13-21-16,-43-4 17 14,-11-16-4-14,5-17-8 16,12-24-11-16,32-22-18 14,36-4-104-14,62-59-179 16,38-18-479-16,27 4-194 0</inkml:trace>
    </iact:actionData>
  </iact:action>
  <iact:action type="add" startTime="19488">
    <iact:property name="dataType"/>
    <iact:actionData xml:id="d34">
      <inkml:trace xmlns:inkml="http://www.w3.org/2003/InkML" xml:id="stk34" contextRef="#ctx0" brushRef="#br0">19372 7696 1467 0,'0'0'923'12,"0"0"-318"-12,0 0-228 17,0 0-90-17,0 0-146 14,0 0-15-14,0 0-24 16,-102-153-34-16,34 153-68 14,-2 9 0-14,-11 45 0 16,16 22 0-16,19 14 0 14,22 7 0-14,24-9 0 16,13-16 0-16,59-21 0 14,20-24 0-14,0-27 0 16,-3 0 0-16,-15-35 0 17,-17-16 0-17,-15-6 0 14,-23-5 0-14,-10 3 0 15,-9 4 0-15,0 4 0 23,0 10 0-23,0 6 0 0,-9 18 0 13,1 17 0-13,3 0 0 17,5 22 0-17,0 32 0 13,0 14 0-13,5-1 0 16,30-3 0-16,15-17 0 15,5-17 0-15,17-30 0 15,4 0 0-15,-4-24 0 14,-6-32 0-14,-9-8 0 16,-9-4 0-16,-9 1 0 22,-6 3 0-22,-9 10 0 0,-11 16 0 8,0 12 0 14,-6 21 0-22,-3 5 0 0,5 13 0 16,11 38 0-16,8 16 0 14,9 1 0-14,11-1 0 16,7-8 0-16,6-16 0 14,-4-18 0-14,-5-14 0 16,1-11 0-16,-12-11 0 14,-4-34 0-14,-2-11 0 16,-4-8 0-16,10 2 0 14,-6-6 0-14,5 13 0 16,1 8 0-16,5 21 0 14,-4 23 0-14,1 3 0 16,-1 18 0-16,6 35 0 22,0 7 0-22,7-1 0 0,6-9 0 14,11-11 0-14,5-22 0 16,1-17 0-16,1 0 0 14,-7-30 0-13,-11-21 0 14,-10-12 0-15,-12-5 0 16,-15 1 0-16,-11-7 0 14,-13-2 0-14,0 6 0 16,0-4 0-16,-17 14 0 14,-18 15 0-14,4 22 0 16,0 23 0-16,7 0 0 14,9 43 0-14,11 25 0 16,4 8 0-16,0 6 0 14,19-5 0-14,32-6 0 16,-1-7 0-16,7-5 0 22,-11-4 0-22,-7-8 0 0,-13-9 0 14,-11 4 0-14,-15-9 0 16,0 1 0-16,-28 1 0 14,-40-6 0-14,-109-10-170 16,24-11-378-16,-19-8-395 0</inkml:trace>
    </iact:actionData>
  </iact:action>
  <iact:action type="add" startTime="20448">
    <iact:property name="dataType"/>
    <iact:actionData xml:id="d35">
      <inkml:trace xmlns:inkml="http://www.w3.org/2003/InkML" xml:id="stk35" contextRef="#ctx0" brushRef="#br0">18929 6571 2381 0,'0'0'701'24,"0"0"-409"-24,0 0-73 0,0 0-117 13,406 27-102-13,-178 20-526 11,-10-9-1061-11</inkml:trace>
    </iact:actionData>
  </iact:action>
  <iact:action type="add" startTime="20635">
    <iact:property name="dataType"/>
    <iact:actionData xml:id="d36">
      <inkml:trace xmlns:inkml="http://www.w3.org/2003/InkML" xml:id="stk36" contextRef="#ctx0" brushRef="#br0">24414 7526 52 0,'0'0'3218'24,"0"0"-2573"-24,0 0-542 0,0 0-103 14,0 0-30-14,0 0-348 10,0 0-1115-10</inkml:trace>
    </iact:actionData>
  </iact:action>
  <iact:action type="add" startTime="22775">
    <iact:property name="dataType"/>
    <iact:actionData xml:id="d37">
      <inkml:trace xmlns:inkml="http://www.w3.org/2003/InkML" xml:id="stk37" contextRef="#ctx0" brushRef="#br0">4400 10760 732 0,'0'0'1259'22,"0"0"-729"-22,0 0-58 0,0 0-87 16,0 0-127-16,0 0-111 13,-48-179-57-13,48 200-5 17,0 52-58-17,0 28 84 14,0 22-111-14,0 12 0 16,0 0 0-16,0-9 0 21,0-21 0-21,0-20 0 0,0-26 0 9,0-21 0 12,0-21 0-21,0-17 0 0,0 0-17 9,0-55-97 13,-5-21-69-22,-8-19 32 0,4-19 35 16,-4-14 73-16,2 2 38 14,0-1 5-14,3 18 33 16,3 15 46-16,5 29 31 13,0 25 25-13,0 13-42 16,0 18-23-16,0 7-34 14,35 2-27-14,5 0 0 17,12 8-9-17,0 24-10 13,-6 21 4-13,-6 8-6 16,-23 13 10-16,-12 11-8 14,-5-1 8-14,0-3-5 17,-38-14 7-17,-12-8-3 22,-2-15 1-22,6-12 4 0,6-14 8 16,23-11 22-16,13-7-7 14,4 0 15-14,21 0-40 16,49-12 0-16,24-14 0 13,16 1 0-13,3 13 0 17,3 12 0-17,-20 0 0 14,-17 21-3-13,-18 29-9 14,-17 12 3-14,-27 5 7 12,-17 1-1-13,0-4 3 16,-35-5 9-16,-35-5-1 14,-17-8 4-14,-7-7-12 16,-4-14 0-16,8-4 0 14,18-12 0-14,26-9 0 21,22 0-20-21,28-55-209 0,55-8-472 11,9-1-478-11</inkml:trace>
    </iact:actionData>
  </iact:action>
  <iact:action type="add" startTime="23490">
    <iact:property name="dataType"/>
    <iact:actionData xml:id="d38">
      <inkml:trace xmlns:inkml="http://www.w3.org/2003/InkML" xml:id="stk38" contextRef="#ctx0" brushRef="#br0">6345 10505 1230 0,'0'0'997'7,"0"0"-416"15,0 0-103-22,0 0-135 0,0 0-158 8,0 0-25 14,0 0-86-22,-169-77-26 0,80 145-48 14,-5 27 0-14,0 19 0 16,11 12 0-16,26 1 0 14,22-8 0-14,35-13 0 16,4-14 0-16,71-24 0 14,30-19 0-14,21-31 0 16,12-18 0-15,-11 0 0 11,-9-7 0-12,-29-25 0 16,-23-4 0-16,-20 4 0 23,-22 4 0-23,-15 10 0 0,-1 3 0 8,-8 6 0 15,0 6 0-23,0 3 0 0,0 0-329 16,0 0-563-16,0 18-903 0</inkml:trace>
    </iact:actionData>
  </iact:action>
  <iact:action type="add" startTime="24597">
    <iact:property name="dataType"/>
    <iact:actionData xml:id="d39">
      <inkml:trace xmlns:inkml="http://www.w3.org/2003/InkML" xml:id="stk39" contextRef="#ctx0" brushRef="#br0">12051 10388 1167 0,'0'0'1063'9,"0"0"-513"8,0 0-77-17,0 0-10 14,0 0-266-14,0 0-70 16,0 0-71-16,-4-53-56 15,-1 117 0-15,5 31 0 15,0 19 0-15,0 12 0 22,0 1 0-22,13 0 0 0,11-17 0 14,-6-13 0-14,2-17 0 16,-3-20 0-16,-13-14 0 14,-1-18-9-14,-3-27-206 16,0-2-233-16,-24-43-221 11,-5-12-190-11</inkml:trace>
    </iact:actionData>
  </iact:action>
  <iact:action type="add" startTime="24855">
    <iact:property name="dataType"/>
    <iact:actionData xml:id="d40">
      <inkml:trace xmlns:inkml="http://www.w3.org/2003/InkML" xml:id="stk40" contextRef="#ctx0" brushRef="#br0">11940 10373 1476 0,'0'0'824'1,"0"0"-283"20,0 0-165-21,0 0-98 0,0 0-146 16,0 0-6-16,0 0-61 8,275-34-32 14,-164 74-6-22,1 18-18 0,-14 16-8 14,-17 11 8-14,-20 15-1 16,-32 11 7-16,-23 7-15 14,-6-4 0-14,-35-5 25 17,-37-7 14-17,-9-11 27 14,-17-14-20-14,2-16-46 16,-5-13 0-16,20-14 0 13,16-21 0-13,23-13 0 16,42-35-14-16,9-27-233 14,37-15-683-14</inkml:trace>
    </iact:actionData>
  </iact:action>
  <iact:action type="add" startTime="25178">
    <iact:property name="dataType"/>
    <iact:actionData xml:id="d41">
      <inkml:trace xmlns:inkml="http://www.w3.org/2003/InkML" xml:id="stk41" contextRef="#ctx0" brushRef="#br0">13577 10314 2273 0,'0'0'945'6,"0"0"-480"11,0 0-267-17,0 0-73 14,0 0-65-14,349-85-59 16,-218 73-1-16,-4-1-42 14,2 0-210-14,-33 5-402 17,-41 4-403-17</inkml:trace>
    </iact:actionData>
  </iact:action>
  <iact:action type="add" startTime="25343">
    <iact:property name="dataType"/>
    <iact:actionData xml:id="d42">
      <inkml:trace xmlns:inkml="http://www.w3.org/2003/InkML" xml:id="stk42" contextRef="#ctx0" brushRef="#br0">13738 10280 730 0,'0'0'1357'0,"0"0"-684"14,0 0-211-14,0 0-166 16,0 0-117-16,0 0-31 16,0 0-34-16,-28 237 23 14,28-136-137-14,0 15 0 16,0 2 0-16,17 10 0 22,3-6 0-22,8-3 0 0,10-13 0 8,10-15 0 14,8-24 0-22,14-20 0 0,16-26 0 8,12-21 0 14,0 0-35-22,-4-47-238 0,-8-59-277 14,-25 11-219-14,-31 2-637 0</inkml:trace>
    </iact:actionData>
  </iact:action>
  <iact:action type="add" startTime="25622">
    <iact:property name="dataType"/>
    <iact:actionData xml:id="d43">
      <inkml:trace xmlns:inkml="http://www.w3.org/2003/InkML" xml:id="stk43" contextRef="#ctx0" brushRef="#br0">13784 10874 2045 0,'0'0'862'21,"0"0"-594"-21,0 0-128 0,289-76-91 8,-110 47-49 8,-35 3-329-16,-39 6-893 0</inkml:trace>
    </iact:actionData>
  </iact:action>
  <iact:action type="add" startTime="26357">
    <iact:property name="dataType"/>
    <iact:actionData xml:id="d44">
      <inkml:trace xmlns:inkml="http://www.w3.org/2003/InkML" xml:id="stk44" contextRef="#ctx0" brushRef="#br0">7562 9980 1144 0,'0'0'487'14,"0"0"-222"-14,0 0 116 16,0 0 7-16,0 0-103 22,0 0-106-22,0 0 13 0,11-80-41 8,-33 130-47 14,-11 35 5-22,-4 30-5 0,2 20-32 16,-6 17 21-16,14 7-44 14,12-8-2-14,15-3-1 16,0-9-46-16,22-11 0 14,33-22 0-14,21-18 0 16,-4-14 0-16,5-25 0 14,-16-13 0-14,-11-15 0 16,-26-9 0-16,-13-7 0 14,-6-5 0-14,-5 0-44 15,0 0-70-15,0 0-150 16,0 0-392-16,-16-17-496 0</inkml:trace>
    </iact:actionData>
  </iact:action>
  <iact:action type="add" startTime="26799">
    <iact:property name="dataType"/>
    <iact:actionData xml:id="d45">
      <inkml:trace xmlns:inkml="http://www.w3.org/2003/InkML" xml:id="stk45" contextRef="#ctx0" brushRef="#br0">8609 10511 1401 0,'0'0'724'1,"0"0"-366"14,0 0 112-15,0 0-252 8,0 0-119 13,0 0-43-21,0 0 30 0,-11-32 3 15,0 32-29-15,-2 0-6 15,-5-6-20-15,5-3-34 15,-4-6 20-15,8 1 5 15,5-15-2-15,4 2 10 14,0-8-11-14,0-3-2 17,39-1 2-17,11-2-22 14,12 10 8-14,7 6 1 16,-7 17-9-16,-1 8 14 22,-13 0-14-22,-13 33-13 0,-13 22 12 9,-14 9-12 12,-8 10 13-21,0-4 0 0,-21 4 0 16,-23-15 8-16,2-9-8 14,-1-12 0-14,10-12 4 17,9-14-2-17,15-6 13 13,7-6 16-13,2 0 10 16,0 0 17-16,0 0-26 14,31-6-16-14,14-10-14 16,12 1-2-16,9 8 0 14,2 7 0-14,-3 0 0 16,-6 14-1-16,-15 27 1 14,-11 10-4-14,-14 9 2 16,-19-1-8-16,0 0 10 22,0-4 5-22,-39-4-4 0,-16-10 13 14,-6-6-14-14,0-6 0 16,-5-8-2-16,10-4-16 14,7-10-49-14,10-7-140 16,9-24-290-16,14-14-368 0</inkml:trace>
    </iact:actionData>
  </iact:action>
  <iact:action type="add" startTime="27402">
    <iact:property name="dataType"/>
    <iact:actionData xml:id="d46">
      <inkml:trace xmlns:inkml="http://www.w3.org/2003/InkML" xml:id="stk46" contextRef="#ctx0" brushRef="#br0">9190 9856 1971 0,'0'0'718'0,"0"0"-388"21,0 0 140-21,0 0-269 0,0 0-47 15,271 74-58-15,-205 5-28 15,2 27 20-15,-3 17-88 14,-8 18 0-14,-13 3 0 16,-7 8 0-16,-22 1 0 14,-15-6 0-14,0-3 0 16,-37-13 0-16,-29-8 0 14,-19-17 0-14,-42 10 0 16,25-32-194-16,5-25-640 0</inkml:trace>
    </iact:actionData>
  </iact:action>
  <iact:action type="add" startTime="28322">
    <iact:property name="dataType"/>
    <iact:actionData xml:id="d47">
      <inkml:trace xmlns:inkml="http://www.w3.org/2003/InkML" xml:id="stk47" contextRef="#ctx0" brushRef="#br0">15528 10127 905 0,'0'0'907'17,"0"0"-632"-17,0 0 200 22,0 0 33-22,0 0-292 0,0 0-55 16,0 0-54-16,-98 81 31 14,52 42-9-14,-4 31-56 16,4 9-14-16,15 8 11 15,9-2-40-15,22-12-3 15,0-13-11-15,18-23-16 15,30-16 0-15,20-29 0 15,2-22 0-15,13-20 0 13,-11-17 0-13,-7-17-8 17,-6 0-85-17,-24-34-186 14,-8-16-326-14,-23-9-659 1</inkml:trace>
    </iact:actionData>
  </iact:action>
  <iact:action type="add" startTime="28640">
    <iact:property name="dataType"/>
    <iact:actionData xml:id="d48">
      <inkml:trace xmlns:inkml="http://www.w3.org/2003/InkML" xml:id="stk48" contextRef="#ctx0" brushRef="#br0">16328 10115 2244 0,'0'0'742'14,"0"0"-372"-14,0 0 78 16,0 0-279-16,0 0-94 13,0 0-27-13,0 0-48 16,42 313 0-16,-42-192 0 15,0-7 0-15,0-13 0 15,-22-13 0-15,2-24 0 17,3-17 0-17,8-22 0 21,9-17 0-21,0-8 0 0,0 0 0 14,13-8 0-14,35-26 0 16,13-4 0-16,16 4 0 14,10 4 0-13,9 14-20 14,-13 11-61-14,-13 5-13 11,-15 0-95-12,-29 0-3 17,-17 14 63-17,-9-2 54 14,0-3 66-14,-4-9 5 16,-21 0 4-16,10 0 59 22,-7-38 15-22,3-5 26 0,10-8 29 9,5 1-12 12,1 3 2-21,-1 9-31 0,4 9-19 16,-7 8-31-16,7 12-38 14,-6 9 0-14,1 0 0 16,1 32 0-16,0 37 0 14,-1 21 0-14,5 15 0 16,0 10 0-16,0-2 0 14,0-11 0-14,0-11 0 16,0-21 0-16,0-18 0 14,5-22-129-14,8-30-328 16,0 0-317-16,-2-28-445 0</inkml:trace>
    </iact:actionData>
  </iact:action>
  <iact:action type="add" startTime="29187">
    <iact:property name="dataType"/>
    <iact:actionData xml:id="d49">
      <inkml:trace xmlns:inkml="http://www.w3.org/2003/InkML" xml:id="stk49" contextRef="#ctx0" brushRef="#br0">17207 10111 1681 0,'0'0'779'0,"0"0"-300"14,0 0-165-14,0 0-53 16,0 0-71-16,0 0-46 16,0 0-4-16,295 241-32 14,-234-114-108-14,-4 10 0 16,-20 7 0-16,-17 4 0 14,-16-5 0-14,-4-7 0 16,-7-14 0-16,-34-10 0 22,6-18 0-22,-5-14-3 0,14-22-533 9,15-32-888-9</inkml:trace>
    </iact:actionData>
  </iact:action>
  <iact:action type="add" startTime="29676">
    <iact:property name="dataType"/>
    <iact:actionData xml:id="d50">
      <inkml:trace xmlns:inkml="http://www.w3.org/2003/InkML" xml:id="stk50" contextRef="#ctx0" brushRef="#br0">19466 10684 1899 0,'0'0'736'0,"0"0"-191"0,0 0-166 7,0 0-112 15,0 0-123-22,0 0-92 0,0 0 22 16,66-74-74-16,30 72 0 14,7-4 0-14,0 6-95 16,-9 0-245-16,-33 32-475 10,-31 1-386-10</inkml:trace>
    </iact:actionData>
  </iact:action>
  <iact:action type="add" startTime="29826">
    <iact:property name="dataType"/>
    <iact:actionData xml:id="d51">
      <inkml:trace xmlns:inkml="http://www.w3.org/2003/InkML" xml:id="stk51" contextRef="#ctx0" brushRef="#br0">19523 11031 1543 0,'0'0'849'15,"0"0"-384"-15,0 0-110 14,0 0-60-14,0 0-165 16,0 0 7-16,0 0-88 22,357 8-49-22,-143-21-63 0,-26-12-598 8,-24-1-1172-8</inkml:trace>
    </iact:actionData>
  </iact:action>
  <iact:action type="add" startTime="31040">
    <iact:property name="dataType"/>
    <iact:actionData xml:id="d52">
      <inkml:trace xmlns:inkml="http://www.w3.org/2003/InkML" xml:id="stk52" contextRef="#ctx0" brushRef="#br0">21582 10297 867 0,'0'0'1009'23,"0"0"-531"-23,0 0 3 0,0 0-119 16,0 0-114-16,0 0-65 16,0 0 0-16,-63-170-63 14,63 149-30-14,0 1-15 15,21-6-75-15,34 5 0 15,22 4 0-15,8 17 0 16,2 0 0-16,-10 5 0 14,-12 41 0-14,-19 13 0 16,-30 9 0-16,-16 8 0 14,0-2-18-14,-51-7-3 17,-16-9 15-17,-3-21-13 13,17-6 19-13,18-17 0 16,15-14 6-16,20 0 32 22,0 0-18-22,20-8-20 0,37-18 0 13,2-1 0-13,13 6 0 18,0 13 0-18,-6 8 0 13,-1 0 0-13,-8 44 0 15,-17 15 0-15,-6 8 0 15,-20 5 0-15,-14 0 0 16,-9-4 0-16,-48-9 0 14,-22-4 0-14,-17-13 0 17,-11-8 0-17,-2-13 0 14,15-9 0-14,17-12 0 15,64-16-135-15,13-39-348 31,24-9-583-31</inkml:trace>
    </iact:actionData>
  </iact:action>
  <iact:action type="add" startTime="31529">
    <iact:property name="dataType"/>
    <iact:actionData xml:id="d53">
      <inkml:trace xmlns:inkml="http://www.w3.org/2003/InkML" xml:id="stk53" contextRef="#ctx0" brushRef="#br0">23245 9883 1560 0,'0'0'1358'0,"0"0"-819"0,0 0-210 16,0 0-106-16,0 0-136 14,0 0-87-14,0 0 0 15,-24 308 0-15,24-190 0 23,0 1 0-23,0-15 0 0,0-18 0 8,20-8 0 14,-1-19 0-22,-8-16-51 0,-11-18-425 16,-11-12-389-16,-28-13-414 0</inkml:trace>
    </iact:actionData>
  </iact:action>
  <iact:action type="add" startTime="31717">
    <iact:property name="dataType"/>
    <iact:actionData xml:id="d54">
      <inkml:trace xmlns:inkml="http://www.w3.org/2003/InkML" xml:id="stk54" contextRef="#ctx0" brushRef="#br0">22937 10458 1930 0,'0'0'915'15,"0"0"-411"-15,0 0-204 15,0 0-129-15,0 0-105 15,0 0-39-15,262-76-9 23,-142 46-18-23,51-25-176 0,-29 5-362 8,-31-2-575-8</inkml:trace>
    </iact:actionData>
  </iact:action>
  <iact:action type="add" startTime="31860">
    <iact:property name="dataType"/>
    <iact:actionData xml:id="d55">
      <inkml:trace xmlns:inkml="http://www.w3.org/2003/InkML" xml:id="stk55" contextRef="#ctx0" brushRef="#br0">23982 9724 1472 0,'0'0'985'1,"0"0"-348"12,0 0-150-13,0 0-211 15,0 0-37-15,0 0-239 16,0 0 0-16,-48 45 0 14,48 69 0-14,0 12 0 16,0 10 0-16,0-10 0 14,0-9 0-14,0-30 0 16,0-13 0-16,0-27 0 22,0-27 0-22,0-18 0 0,13-2 0 15,6-8 0-15,14-30 0 15,11-11 0-15,11 1 0 16,10 10-3-16,9 7 3 14,-4 24-2-14,0 7 1 16,-19 0-56-16,-10 0-36 15,-10 21-83-15,-14-4 16 15,-17-10 82-15,0-2 45 14,0-5 33-14,0 0 52 16,-24-29 37-16,7-18 49 14,-3-8-29-14,7-8-23 16,4-4 43-16,3 3-129 14,1 5 0-14,1 21 0 16,-1 20 0-16,5 18 0 22,0 5 0-22,0 58 0 0,0 25 0 16,0 27 0-16,5 8 0 14,14 0 0-14,-1-8 0 17,2-4 0-17,-7-23 0 12,11-8-107-12,-7-25-456 13,-1-29-591-13</inkml:trace>
    </iact:actionData>
  </iact:action>
  <iact:action type="add" startTime="32356">
    <iact:property name="dataType"/>
    <iact:actionData xml:id="d56">
      <inkml:trace xmlns:inkml="http://www.w3.org/2003/InkML" xml:id="stk56" contextRef="#ctx0" brushRef="#br0">24913 10285 1891 0,'0'0'1006'15,"0"0"-393"-15,0 0-276 21,0 0-88-21,0 0-249 0,0 0 0 9,0 0 0 13,269-115 0-22,-169 110 0 0,-4 2 0 14,11 3-62-14,-35 0-582 17,-28 8-659-17</inkml:trace>
    </iact:actionData>
  </iact:action>
  <iact:action type="add" startTime="32529">
    <iact:property name="dataType"/>
    <iact:actionData xml:id="d57">
      <inkml:trace xmlns:inkml="http://www.w3.org/2003/InkML" xml:id="stk57" contextRef="#ctx0" brushRef="#br0">25247 10512 2016 0,'0'0'917'0,"0"0"-383"0,0 0-235 13,0 0-139-13,0 0-59 17,0 0-32-17,0 0-69 22,221 5 0-22,-108-28 0 0,62-34-123 9,-24 8-566 5,-24-4-861-14</inkml:trace>
    </iact:actionData>
  </iact:action>
  <iact:action type="add" startTime="32687">
    <iact:property name="dataType"/>
    <iact:actionData xml:id="d58">
      <inkml:trace xmlns:inkml="http://www.w3.org/2003/InkML" xml:id="stk58" contextRef="#ctx0" brushRef="#br0">26434 9625 1498 0,'0'0'1359'13,"0"0"-734"-13,0 0-262 14,0 0-112-14,0 0-251 16,0 0 0-16,0 0 0 23,343-150 0-23,-238 129 0 0,-5 4-3 16,-25-4-37-16,-14 4 2 14,-24 0 23-14,-15 8 14 17,-18 0 2-17,-4 6 15 13,0 3 64-13,0 0-80 15,-22 17 0-15,-6 33 0 14,-5 23 0-14,5 24 0 17,8 23 0-17,3 10 0 13,12 11 0-13,5-3 0 16,0-6 0-16,5-12 0 15,23-24 0-15,-4-21 0 15,2-17 0-15,-19-20-18 15,-7-28-279-15,0-3-472 17,-29-7-746-17</inkml:trace>
    </iact:actionData>
  </iact:action>
  <iact:action type="add" startTime="33032">
    <iact:property name="dataType"/>
    <iact:actionData xml:id="d59">
      <inkml:trace xmlns:inkml="http://www.w3.org/2003/InkML" xml:id="stk59" contextRef="#ctx0" brushRef="#br0">26510 10200 1205 0,'0'0'1288'15,"0"0"-672"-15,0 0-276 14,0 0-163-14,0 0-118 16,306-64-59-16,-83 22-146 14,-28 8-333-14,-34-4-887 0</inkml:trace>
    </iact:actionData>
  </iact:action>
  <iact:action type="add" startTime="33199">
    <iact:property name="dataType"/>
    <iact:actionData xml:id="d60">
      <inkml:trace xmlns:inkml="http://www.w3.org/2003/InkML" xml:id="stk60" contextRef="#ctx0" brushRef="#br0">28464 10077 2223 0,'0'0'878'19,"0"0"-531"-19,0 0-153 0,0 0-194 15,0 0-281-15,0 0-1089 0</inkml:trace>
    </iact:actionData>
  </iact:action>
  <iact:action type="add" startTime="34811">
    <iact:property name="dataType"/>
    <iact:actionData xml:id="d61">
      <inkml:trace xmlns:inkml="http://www.w3.org/2003/InkML" xml:id="stk61" contextRef="#ctx0" brushRef="#br0">2802 13681 396 0,'0'0'2084'14,"0"0"-1507"-14,0 0-255 16,0 0 8-16,0 0-144 14,0 0-114-14,0 0-51 16,-24 21 24-16,24 64-1 22,0 12-25-22,0 8-19 0,0-3 0 8,0-13 0 14,0-22 0-22,0-11 0 0,0-27 0 16,0-21 0-16,0-8 0 14,0-8 0-14,0-47-50 16,0-18-16-16,0-15 6 15,0-13 12-15,0-5 47 16,0 1-13-16,0 3 14 14,0 7 12-14,0 23 21 15,0 21 34-15,0 22-4 14,7 12-28-14,6 13-6 16,13 4-29-16,0 0 0 15,13 4 0-15,-4 21 0 20,5 9 0-20,-14 0 0 0,0 8-23 16,-21 4 17-16,-5 1-13 15,0 0 16-15,-14-3-5 16,-21-6 10-16,5-8-2 13,-5-6 0-13,17-9 0 16,3-4 8-15,9-11-8 13,6 0 0-14,0 0 1 16,39 0 8-16,18 0-8 14,13-12-1-14,15 3 0 15,7 9-7-15,-5 0 7 23,-8 0-8-23,-7 38 7 0,-26 9-19 17,-11 0 20-17,-20 3-9 13,-15 9 7-13,0-9 1 17,-15 2 2-17,-33-7-1 13,-14-6 26-13,-10-10-8 17,0-3 23-17,-11-9-41 13,9-8 0-13,2-6 0 16,15-3 0-16,18 0 0 14,34-46-69-14,5-5-463 16,0-8-819-16</inkml:trace>
    </iact:actionData>
  </iact:action>
  <iact:action type="add" startTime="35502">
    <iact:property name="dataType"/>
    <iact:actionData xml:id="d62">
      <inkml:trace xmlns:inkml="http://www.w3.org/2003/InkML" xml:id="stk62" contextRef="#ctx0" brushRef="#br0">4164 13239 2383 0,'0'0'805'15,"0"0"-335"-15,0 0-201 14,0 0-100-14,0 0-169 16,0 0 0-16,0 0 0 14,0 211 0-14,0-88 0 16,0 14 0-16,0-5 0 14,0-6 0-14,0-11 0 17,0-18 0-17,4-17 0 12,9-21 0-12,-9-21 0 17,1-21-71-17,-5-17-287 15,0-21-223-15,0-34-574 0</inkml:trace>
    </iact:actionData>
  </iact:action>
  <iact:action type="add" startTime="35749">
    <iact:property name="dataType"/>
    <iact:actionData xml:id="d63">
      <inkml:trace xmlns:inkml="http://www.w3.org/2003/InkML" xml:id="stk63" contextRef="#ctx0" brushRef="#br0">3925 13294 1698 0,'0'0'746'13,"0"0"-202"-13,0 0-182 17,0 0-161-17,0 0-103 14,0 0 19-14,0 0-24 16,295 42-27-16,-194 22-27 14,-14 12-23-14,-6 8 25 24,-24 1-34-24,-22 4 7 0,-28-4 2 14,-7-2 1-14,-11 1 4 16,-44-9-21-16,-11-12 0 13,-1-4 0-13,-10-8 0 17,5-4 0-17,-9-9-96 14,20-4-426-14,9-25-677 0</inkml:trace>
    </iact:actionData>
  </iact:action>
  <iact:action type="add" startTime="42777">
    <iact:property name="dataType"/>
    <iact:actionData xml:id="d64">
      <inkml:trace xmlns:inkml="http://www.w3.org/2003/InkML" xml:id="stk64" contextRef="#ctx0" brushRef="#br0">11758 13379 1972 0,'0'0'769'23,"0"0"-435"-23,0 0-61 0,0 0-122 8,0 0-106 14,0 0-44-22,0 131 34 0,0-81-29 14,-4-8 9-14,-1-10 6 16,5-17-11-16,0-6 13 13,0-9 1-13,0 0 10 16,0 0 50-16,0-21-28 14,0-14-10-14,5-7-13 16,-5-4-25-16,0-1 13 14,0 5-12-14,-29 13-8 16,-21 15 36-15,-15 14-28 20,-12 22-1-21,-4 50 8 1,3 25-15 7,10 17 21 14,22 9-16-22,22-3 3 0,24-10 8 16,0-13-17-16,61-25 0 8,24-13 0 14,29-38 0-22,17-16 0 0,5-5-30 13,1-22-90-13,25-53-116 17,-42 11-285-17,-30-3-417 0</inkml:trace>
    </iact:actionData>
  </iact:action>
  <iact:action type="add" startTime="43169">
    <iact:property name="dataType"/>
    <iact:actionData xml:id="d65">
      <inkml:trace xmlns:inkml="http://www.w3.org/2003/InkML" xml:id="stk65" contextRef="#ctx0" brushRef="#br0">12595 13412 12 0,'0'0'2066'21,"0"0"-1329"-21,0 0-207 0,0 0-234 8,0 0-161 14,0 0-81-22,0 0 45 0,-87 214-8 16,78-109-38-16,9 1-30 14,0-4-23-14,0-10 0 16,0-16 0-16,0-17 0 14,13-16 0-14,0-13 0 15,-6-22-33-15,2-8-74 14,-9 0 37-14,0-38-119 17,0-17-5-17,0-16 55 14,0-19 64-14,-5-2 68 17,-19-13 7-17,7 5 57 21,-3 6 110-21,7 14 13 0,4 13-24 13,3 12-14-13,6 16-30 17,0 10-112-17,11 3 0 13,26 10 0-13,17 3 0 17,23 4 0-17,23 2 0 13,12-2 0-13,6 4 0 18,0 5 0-18,-13 0-3 12,-27 0-106-12,-16 0-31 17,-30 0-97-17,-27 0-68 16,-10 26-342-16,-40 7-48 14,-14 2-443-14</inkml:trace>
    </iact:actionData>
  </iact:action>
  <iact:action type="add" startTime="43597">
    <iact:property name="dataType"/>
    <iact:actionData xml:id="d66">
      <inkml:trace xmlns:inkml="http://www.w3.org/2003/InkML" xml:id="stk66" contextRef="#ctx0" brushRef="#br0">12648 13789 1322 0,'0'0'686'12,"0"0"-197"-12,0 0-10 17,0 0-162-17,0 0-98 14,0 0-35-14,0 0-52 17,140 7-79-17,-62-7-52 12,12-7-1-12,-3-10-81 17,-12 3-184-17,-14 14-226 13,-26 0-221-13,-24 0-275 28</inkml:trace>
    </iact:actionData>
  </iact:action>
  <iact:action type="add" startTime="43786">
    <iact:property name="dataType"/>
    <iact:actionData xml:id="d67">
      <inkml:trace xmlns:inkml="http://www.w3.org/2003/InkML" xml:id="stk67" contextRef="#ctx0" brushRef="#br0">12729 14319 1582 0,'0'0'799'12,"0"0"-281"-12,0 0-66 16,0 0-203-16,0 0-53 14,0 0-44-14,0 0-67 16,273 25-50-16,-177-37-7 13,2-5-28-12,-8 0 0 14,-9 0 0-15,-27 8 0 15,-17 5 0-15,-17-8 0 16,-11 12 0-16,-9 0 0 15,0 0 0-15,0 0 0 16,0 0-8-16,0 0-59 13,-4 0-139-13,-14 0-318 28,-4-5-321-28</inkml:trace>
    </iact:actionData>
  </iact:action>
  <iact:action type="add" startTime="53197">
    <iact:property name="dataType"/>
    <iact:actionData xml:id="d68">
      <inkml:trace xmlns:inkml="http://www.w3.org/2003/InkML" xml:id="stk68" contextRef="#ctx0" brushRef="#br0">2052 15146 375 0,'0'0'1228'23,"0"0"-826"-23,0 0-58 0,0 0 211 15,0 0-271-14,0 0-49 13,0-141-53-14,0 141-17 16,0 0-33-16,-15 0-63 14,-11 26-59-14,-9 33 31 16,-15 35-35-16,4 17 12 14,-2 25 1-14,15 7-8 17,15-3 1-17,18-1-12 12,0-24-10-11,22-18 9 16,31-17 1-17,1-20-8 13,3-22-29-13,-13-11-79 16,8-27-152-16,-12 0-454 39,-19 0-749-39</inkml:trace>
    </iact:actionData>
  </iact:action>
  <iact:action type="add" startTime="53544">
    <iact:property name="dataType"/>
    <iact:actionData xml:id="d69">
      <inkml:trace xmlns:inkml="http://www.w3.org/2003/InkML" xml:id="stk69" contextRef="#ctx0" brushRef="#br0">2896 15465 1480 0,'0'0'571'21,"0"0"-274"-21,0 0 161 0,0 0-288 9,0 0-89 13,0 0 1-22,0 0-22 0,-61-15 20 8,45 21 14 14,-10 7 6-22,2 5-13 0,2 19-42 16,-2 1-21-15,0 16 36 13,-4 14-25-14,-1-1-1 15,1 10-8-15,4-10-16 15,7-3 1-15,3-9-11 16,10-25 0-16,-3-9-6 12,7-13 12-12,0-8 1 17,0 0 23-17,0 0 27 14,0-34 9-14,16-20-50 15,1-14-15-15,3-17 21 22,-7-8-21-22,7-8 22 0,-3-1-11 15,-2 14-3-15,-6 14 6 16,2 25-14-16,-11 13-1 13,0 19 10-13,0 13-10 17,0 4 21-17,0 0-21 13,0 0 0-13,0 0 0 17,0 27 0-17,0 20 0 13,11 15 0-13,4 11 0 18,9 4 0-18,9 7 0 12,4-12 0-12,7-5 0 17,0 1 0-17,-3-22 0 22,-8-7-3-22,-5-10-69 0,-8-8-63 9,-11-8-98 6,-9-13-235-15,0 0-172 33,-35 0-213-33</inkml:trace>
    </iact:actionData>
  </iact:action>
  <iact:action type="add" startTime="54076">
    <iact:property name="dataType"/>
    <iact:actionData xml:id="d70">
      <inkml:trace xmlns:inkml="http://www.w3.org/2003/InkML" xml:id="stk70" contextRef="#ctx0" brushRef="#br0">2712 15900 1935 0,'0'0'596'17,"0"0"-310"-17,0 0-33 12,0 0-130-12,0 0-84 17,0 0-21-17,0 0-18 22,330-161-38-22,-249 132-413 0,-15 3-440 0</inkml:trace>
    </iact:actionData>
  </iact:action>
  <iact:action type="add" startTime="54234">
    <iact:property name="dataType"/>
    <iact:actionData xml:id="d71">
      <inkml:trace xmlns:inkml="http://www.w3.org/2003/InkML" xml:id="stk71" contextRef="#ctx0" brushRef="#br0">3438 15469 1536 0,'0'0'872'0,"0"0"-390"16,0 0-145-16,0 0-38 13,0 0-132-13,0 0-38 17,0 0-18-17,0-30-11 14,0 68-61-14,0 10-15 15,0 27-24-15,0-7 0 16,4 3 0-16,7-3 0 15,-6-18 0-15,1-12 0 21,-1-3 0-21,-1-27 0 0,-4 1 0 14,0-9-57-14,0 0 25 17,0-9-8-17,0-25-61 15,0-8 40-15,0-13 13 15,-9-22 46-15,-2 1-5 14,7-4 14-14,4 4 1 16,0 9 19-16,0 8-3 16,15 6 34-16,11 15-29 14,14 6-7-14,1 5-7 16,10 6-7-16,1 12-7 13,-2 4-1-13,-6 5-3 17,0 0-10-17,-16 14 13 14,-13 19-12-14,-10 5 4 16,-5 4-37-16,0 7 36 22,-40-2 0-22,-8-7 9 0,5-4 9 15,-3-7-9-15,13-8 15 15,15-12 23-15,8 0-22 14,10-9 22-14,0 0-13 16,0 0-19-16,0 0 41 14,24 0-32-14,13 0-2 16,17 0 1-16,3 8-2 13,4-4-15-13,-2 8 3 17,-2 10-11-17,-11 3-2 15,-9 1 13-15,-17 7-11 15,-9 5 10-15,-11-4-14 22,0 4 9-22,-15-4 6 0,-31-5 0 16,-16-3 17-16,-5-5 8 14,-8-4-7-14,10 0-18 16,12-8 0-16,18-6 0 14,9-3 0-14,22 0-20 16,4 0-62-16,35-3-296 13,22-14-491-13,4-13-407 0</inkml:trace>
    </iact:actionData>
  </iact:action>
  <iact:action type="add" startTime="55016">
    <iact:property name="dataType"/>
    <iact:actionData xml:id="d72">
      <inkml:trace xmlns:inkml="http://www.w3.org/2003/InkML" xml:id="stk72" contextRef="#ctx0" brushRef="#br0">4758 15663 2196 0,'0'0'776'0,"0"0"-281"14,0 0-166-14,0 0-151 15,0 0-56-15,0 0-122 15,0 0 0-15,4-25 0 16,44 12 0-16,22 0 0 14,27 1 0-14,-1-5 0 16,0-4 0-16,-13 8-32 15,-22 0-98-15,-22 2-79 15,-23 11-97-15,-16 0-179 15,-44 0-189-15,-8 0-316 0</inkml:trace>
    </iact:actionData>
  </iact:action>
  <iact:action type="add" startTime="55214">
    <iact:property name="dataType"/>
    <iact:actionData xml:id="d73">
      <inkml:trace xmlns:inkml="http://www.w3.org/2003/InkML" xml:id="stk73" contextRef="#ctx0" brushRef="#br0">5016 15460 1405 0,'0'0'815'3,"0"0"-185"11,0 0-167-14,0 0-180 17,0 0-34-17,0 0-83 14,0 0-81-14,-74-173-85 16,69 173 0-16,1 20 0 14,-3 30 0-14,7 32 0 16,0 19 0-16,0 13 0 22,0 9 0-22,0-9 0 0,20-4 0 16,2-12 0-16,-7-12 0 14,9-21-39-14,2-7-300 10,-15-33-631-10</inkml:trace>
    </iact:actionData>
  </iact:action>
  <iact:action type="add" startTime="55527">
    <iact:property name="dataType"/>
    <iact:actionData xml:id="d74">
      <inkml:trace xmlns:inkml="http://www.w3.org/2003/InkML" xml:id="stk74" contextRef="#ctx0" brushRef="#br0">6026 15281 2220 0,'0'0'958'20,"0"0"-497"-20,0 0-162 0,0 0-141 17,0 0-158-17,0 0 0 14,0 0 0-14,-57 268 0 16,35-158 0-16,-9 4 0 14,7-8 0-14,9-9 0 16,-2-29 0-16,8-13 0 14,4-25 0-14,5-14 0 16,0-16 0-16,0-8 0 14,0-41 0-14,0-21 0 16,18-18 0-16,4-14 0 25,4-12 0-25,5 0 0 0,-5 0 0 5,2 21 0 18,-8 25 0-23,-3 32 0 0,-8 28 0 13,6 8 0-13,1 33 0 16,6 46 0-16,6 8 0 14,9 16 0-14,-4-2 0 16,6-3 0-16,-4-9 0 14,-9-18 0-14,-8-12-51 16,-18-8-267-16,0-24-386 15,-4-16-370-15</inkml:trace>
    </iact:actionData>
  </iact:action>
  <iact:action type="add" startTime="55908">
    <iact:property name="dataType"/>
    <iact:actionData xml:id="d75">
      <inkml:trace xmlns:inkml="http://www.w3.org/2003/InkML" xml:id="stk75" contextRef="#ctx0" brushRef="#br0">5982 15845 1565 0,'0'0'950'16,"0"0"-385"-16,0 0-242 15,0 0-66-15,0 0-128 16,0 0-77-16,0 0-7 13,203-56-45-13,-76 15-90 16,-22-1-280-16,-16-1-675 0</inkml:trace>
    </iact:actionData>
  </iact:action>
  <iact:action type="add" startTime="56068">
    <iact:property name="dataType"/>
    <iact:actionData xml:id="d76">
      <inkml:trace xmlns:inkml="http://www.w3.org/2003/InkML" xml:id="stk76" contextRef="#ctx0" brushRef="#br0">6830 15243 1976 0,'0'0'822'14,"0"0"-314"-14,0 0-167 13,0 0-183-13,0 0-91 17,0 0 16-17,0 0-2 13,-50 260-21-13,34-163-60 17,12 4 0-17,4-4 0 14,0-12 0-14,0-13 0 16,0-13 0-16,0-21-110 15,4-25-196-15,-4-13-250 15,0-38-129-15,0-13-372 0</inkml:trace>
    </iact:actionData>
  </iact:action>
  <iact:action type="add" startTime="56276">
    <iact:property name="dataType"/>
    <iact:actionData xml:id="d77">
      <inkml:trace xmlns:inkml="http://www.w3.org/2003/InkML" xml:id="stk77" contextRef="#ctx0" brushRef="#br0">6690 15146 1573 0,'0'0'885'21,"0"0"-288"-21,0 0-219 0,0 0-59 17,0 0-205-17,0 0-49 13,0 0 26-13,74 41-47 17,-8 2-14-17,10 8-30 16,1 4 0-16,-9 10 0 15,-7 3 0-15,-26-1 0 15,-11 6 0-15,-24 2 0 14,0-8 0-14,-33 2 0 15,-35-6 0-15,-8-8 0 15,-12-5 0-15,7-11 0 16,12-14 0-16,20-25-21 22,32 0-171-22,17-51-571 0,0-8-867 0</inkml:trace>
    </iact:actionData>
  </iact:action>
  <iact:action type="add" startTime="60706">
    <iact:property name="dataType"/>
    <iact:actionData xml:id="d78">
      <inkml:trace xmlns:inkml="http://www.w3.org/2003/InkML" xml:id="stk78" contextRef="#ctx0" brushRef="#br0">3803 17101 1579 0,'0'0'739'8,"0"0"-381"14,0 0 133-22,0 0-175 0,0 0-124 16,0 0-92-16,0 0-44 14,-44-47 20-14,68 47-53 16,18-11-5-16,10 3-8 14,14 0-10-14,4-3-72 16,6 0-264-16,-15-5-468 15,-26 7-443-15</inkml:trace>
    </iact:actionData>
  </iact:action>
  <iact:action type="add" startTime="60901">
    <iact:property name="dataType"/>
    <iact:actionData xml:id="d79">
      <inkml:trace xmlns:inkml="http://www.w3.org/2003/InkML" xml:id="stk79" contextRef="#ctx0" brushRef="#br0">3816 17223 1759 0,'0'0'812'0,"0"0"-527"23,0 0 17-23,0 0-46 0,0 0-124 14,0 0-74-14,0 0 5 16,262 0-63-16,-146-8-12 14,-20-13-243-14,-15-5-672 0</inkml:trace>
    </iact:actionData>
  </iact:action>
  <iact:action type="add" startTime="61096">
    <iact:property name="dataType"/>
    <iact:actionData xml:id="d80">
      <inkml:trace xmlns:inkml="http://www.w3.org/2003/InkML" xml:id="stk80" contextRef="#ctx0" brushRef="#br0">4778 16862 1600 0,'0'0'735'1,"0"0"-223"6,0 0-182 15,0 0-57-22,0 0-107 0,0 0-50 16,0 0-8-16,133-102-35 14,-81 85-29-14,1 13-11 16,4 4-33-16,-9 0 1 14,-15 0-9-14,-9 4 8 16,-16 25-7-16,-8 6-26 13,0 3 1-13,-13 0 10 17,-26 0-13-17,4-11 23 14,-4-7 6-14,12-8 12 16,6-3-4-16,16-9 16 23,5 0 9-23,0 0 13 0,0 0-31 15,26 0-9-15,25 8 13 13,14 0-12-13,12 5-1 17,-1 4 1-17,-8 2-1 14,-9 7-6-14,-20-3-22 16,-17 4 1-16,-22 2 26 13,0 6 1-13,-26 3 0 17,-24-9 14-17,-5 10 1 14,-6-19 6-14,2 5-21 16,6-16-14-16,16-4-19 14,13-5-201-14,15-39-330 16,9-12-675-16</inkml:trace>
    </iact:actionData>
  </iact:action>
  <iact:action type="add" startTime="61562">
    <iact:property name="dataType"/>
    <iact:actionData xml:id="d81">
      <inkml:trace xmlns:inkml="http://www.w3.org/2003/InkML" xml:id="stk81" contextRef="#ctx0" brushRef="#br0">5728 16494 2191 0,'0'0'855'0,"0"0"-391"0,0 0-199 14,0 0-100-14,0 0-9 16,0 0-156-16,225 228 0 16,-148-126 0-16,-11 11 0 14,-14-7 0-14,-15 10 0 17,-15-1 0-17,-22-6 0 13,0 2 0-13,-61-6 0 17,-73 26-14-17,14-33-271 31,9-24-604-31</inkml:trace>
    </iact:actionData>
  </iact:action>
  <iact:action type="add" startTime="62297">
    <iact:property name="dataType"/>
    <iact:actionData xml:id="d82">
      <inkml:trace xmlns:inkml="http://www.w3.org/2003/InkML" xml:id="stk82" contextRef="#ctx0" brushRef="#br0">11435 14695 186 0,'0'0'1742'15,"0"0"-1215"-15,0 0-153 16,0 0 78-16,0 0-331 14,0 0-19-14,0 0 12 16,-221 310-9-16,164-166 18 14,9 14-54-14,22-15-3 16,15-6-6-16,11-18-48 14,24-18 31-14,37-17-43 17,22-28 0-17,7-15 0 21,4-15 0-21,-9-22 0 0,-15-4 0 16,-22 0-39-16,-44-4-123 14,-4-13-476-14,-4 0-1074 0</inkml:trace>
    </iact:actionData>
  </iact:action>
  <iact:action type="add" startTime="66763">
    <iact:property name="dataType"/>
    <iact:actionData xml:id="d83">
      <inkml:trace xmlns:inkml="http://www.w3.org/2003/InkML" xml:id="stk83" contextRef="#ctx0" brushRef="#br0">12134 15257 1595 0,'0'0'783'17,"0"0"-532"-17,0 0 7 13,0 0-40-13,0 0-125 16,0 0-70-16,-111 11 8 14,78 28 95-14,4 11-9 17,-1 13 18-17,4 3-26 16,17 2-46-16,9-6-13 22,0-2-50-22,28-14 6 0,29-12-20 8,17-13 10 14,16-16-121-22,4-5-182 0,28-26-298 9,-21-16-169 26,-27-1-307-35</inkml:trace>
    </iact:actionData>
  </iact:action>
  <iact:action type="add" startTime="66976">
    <iact:property name="dataType"/>
    <iact:actionData xml:id="d84">
      <inkml:trace xmlns:inkml="http://www.w3.org/2003/InkML" xml:id="stk84" contextRef="#ctx0" brushRef="#br0">12630 15366 838 0,'0'0'1006'0,"0"0"-328"5,0 0-163 12,0 0-188-17,0 0-51 14,0 0-130-14,0 0-56 16,-24-52-36-16,20 112-5 22,4 16 17-22,-5 14-31 0,5 8-19 7,0-14-16 15,0 1 0-21,0-21 0-1,0-18 0 16,0-13 0-16,0-15 0 13,0-18 0-13,0 0 0 17,0-9 0-17,-6-38-11 14,-20-12 11-14,6-21 1 16,7-9-1-16,11 5 10 13,2-9-10-13,0 17 0 17,0 17 0-17,15 6 0 13,13 21 0-13,16 5 0 17,6 6 0-17,9 12 0 22,11-8 0-22,-4 12 0 0,-1 2 0 8,-6 3-114 14,-19 0-107-22,-14 0-154 0,-24 17-388 9,-2 0-194-9</inkml:trace>
    </iact:actionData>
  </iact:action>
  <iact:action type="add" startTime="67374">
    <iact:property name="dataType"/>
    <iact:actionData xml:id="d85">
      <inkml:trace xmlns:inkml="http://www.w3.org/2003/InkML" xml:id="stk85" contextRef="#ctx0" brushRef="#br0">12667 15609 1662 0,'0'0'833'13,"0"0"-523"-13,0 0-35 18,0 0-34-18,0 0-123 13,0 0-40-13,260-9-16 16,-179-8-52-16,2 0-10 23,5 5-73-23,8 3-233 0,-20 0-539 7,-14 9-614-7</inkml:trace>
    </iact:actionData>
  </iact:action>
  <iact:action type="add" startTime="67555">
    <iact:property name="dataType"/>
    <iact:actionData xml:id="d86">
      <inkml:trace xmlns:inkml="http://www.w3.org/2003/InkML" xml:id="stk86" contextRef="#ctx0" brushRef="#br0">13673 15554 722 0,'0'0'1485'5,"0"0"-862"10,0 0-330-15,0 0 3 23,0 0-149-23,0 0-42 0,0 0-10 9,150-21-59 12,-86 12-11-21,6 0-25 0,2-8-15 9,4 6-15 12,10 4-245-21,-25 4-361 0,-20-5-270 0</inkml:trace>
    </iact:actionData>
  </iact:action>
  <iact:action type="add" startTime="67748">
    <iact:property name="dataType"/>
    <iact:actionData xml:id="d87">
      <inkml:trace xmlns:inkml="http://www.w3.org/2003/InkML" xml:id="stk87" contextRef="#ctx0" brushRef="#br0">14062 15354 874 0,'0'0'1064'16,"0"0"-479"-16,0 0-92 14,0 0-167-14,0 0-68 16,0 0-84-16,0 0-37 13,-48-73-62-13,41 106-50 16,0 25 60-16,7 12-85 23,0 13 0-23,0 13 0 0,0-3 0 15,0 0 0-14,0-5 0 13,22-7-66-14,0-5-186 17,-4-29-582-17,4-17-961 0</inkml:trace>
    </iact:actionData>
  </iact:action>
  <iact:action type="add" startTime="68223">
    <iact:property name="dataType"/>
    <iact:actionData xml:id="d88">
      <inkml:trace xmlns:inkml="http://www.w3.org/2003/InkML" xml:id="stk88" contextRef="#ctx0" brushRef="#br0">15196 15146 712 0,'0'0'0'0</inkml:trace>
    </iact:actionData>
  </iact:action>
  <iact:action type="add" startTime="69257">
    <iact:property name="dataType"/>
    <iact:actionData xml:id="d89">
      <inkml:trace xmlns:inkml="http://www.w3.org/2003/InkML" xml:id="stk89" contextRef="#ctx0" brushRef="#br0">15015 15234 1551 0,'0'0'623'8,"0"0"-268"7,0 0 27-15,0 0-123 16,0 0-87-16,0 0-6 14,0 0-43-14,-18 0-33 16,31 0-10-16,24-4-56 13,20-4 1-13,9-9-18 18,10-1-7-18,1 6-45 13,-16-5-270-13,-22 5-289 17,-19-1-245-17</inkml:trace>
    </iact:actionData>
  </iact:action>
  <iact:action type="add" startTime="69470">
    <iact:property name="dataType"/>
    <iact:actionData xml:id="d90">
      <inkml:trace xmlns:inkml="http://www.w3.org/2003/InkML" xml:id="stk90" contextRef="#ctx0" brushRef="#br0">14927 15205 1907 0,'0'0'646'11,"0"0"-295"-11,0 0-74 17,0 0-131-17,0 0-42 14,0 0 21-14,0 0 10 16,-22 199-41-16,14-123-22 14,-6 6 5-14,1 7-47 16,-2-10-5-16,4-2-11 22,11-18-5-22,0-8-8 0,18-18-1 16,25-15-15-15,29-18 6 12,20 0-133-13,24-64-226 16,-18-8-463-15,-23 9-291-1</inkml:trace>
    </iact:actionData>
  </iact:action>
  <iact:action type="add" startTime="69731">
    <iact:property name="dataType"/>
    <iact:actionData xml:id="d91">
      <inkml:trace xmlns:inkml="http://www.w3.org/2003/InkML" xml:id="stk91" contextRef="#ctx0" brushRef="#br0">14901 15566 2013 0,'0'0'722'15,"0"0"-427"-15,0 0-65 21,0 0-121-21,0 0-109 0,321-80-3 17,-198 33-280-17,-25 1-667 0</inkml:trace>
    </iact:actionData>
  </iact:action>
  <iact:action type="add" startTime="69889">
    <iact:property name="dataType"/>
    <iact:actionData xml:id="d92">
      <inkml:trace xmlns:inkml="http://www.w3.org/2003/InkML" xml:id="stk92" contextRef="#ctx0" brushRef="#br0">15902 15133 1753 0,'0'0'926'15,"0"0"-387"-15,0 0-241 14,0 0-68-14,0 0-95 16,0 0-32-16,0 0 9 23,-31 260-112-23,31-173 0 0,0 7 0 8,0-5 0 14,0-4 0-22,0-18 0 0,11-11 0 13,2-18 0-13,-2-17-57 17,-6-21-110-17,-5 0 17 13,0-39-118-13,0-28-83 16,0-13 37-16,0-13 88 14,0-4 132-14,0-1 94 16,-5 8 18-16,1 19 235 14,-3 19 52-14,7 17-13 17,0 14-18-17,0 18-95 21,0-6-55-21,16 9-79 0,21 0-43 16,13 0 28-16,11 0-30 14,0 0-29-14,3 0-157 16,-12 0-315-16,-21 9-361 9,-16 3-903-9</inkml:trace>
    </iact:actionData>
  </iact:action>
  <iact:action type="add" startTime="70264">
    <iact:property name="dataType"/>
    <iact:actionData xml:id="d93">
      <inkml:trace xmlns:inkml="http://www.w3.org/2003/InkML" xml:id="stk93" contextRef="#ctx0" brushRef="#br0">15821 15525 1365 0,'0'0'1006'14,"0"0"-431"-14,0 0-291 16,0 0-2-16,0 0-101 14,0 0-110-14,0 0-58 16,319 46-13-16,-188-55-181 16,-21-28-460-16,-30-2-733 0</inkml:trace>
    </iact:actionData>
  </iact:action>
  <iact:action type="add" startTime="70466">
    <iact:property name="dataType"/>
    <iact:actionData xml:id="d94">
      <inkml:trace xmlns:inkml="http://www.w3.org/2003/InkML" xml:id="stk94" contextRef="#ctx0" brushRef="#br0">16479 14702 2203 0,'0'0'866'0,"0"0"-569"0,0 0-60 16,0 0-45-16,0 0-95 14,227 227-43-14,-153-121 36 16,-8 13-51-16,-14 3-18 14,-23 12-21-14,-25-4 0 16,-4 14-18-16,-94 43-140 18,-8-31-367-18,-10-19-470 0</inkml:trace>
    </iact:actionData>
  </iact:action>
  <iact:action type="add" startTime="71292">
    <iact:property name="dataType"/>
    <iact:actionData xml:id="d95">
      <inkml:trace xmlns:inkml="http://www.w3.org/2003/InkML" xml:id="stk95" contextRef="#ctx0" brushRef="#br0">11900 17159 1320 0,'0'0'910'22,"0"0"-449"-22,0 0-125 0,0 0 14 16,0 0-161-16,0 0-77 14,0 0-37-14,48 0-57 16,9 0 8-16,13-3-18 14,4-6-8-14,12 1-19 16,1 8-247-16,-17-9-291 15,-35 9-393-15</inkml:trace>
    </iact:actionData>
  </iact:action>
  <iact:action type="add" startTime="71503">
    <iact:property name="dataType"/>
    <iact:actionData xml:id="d96">
      <inkml:trace xmlns:inkml="http://www.w3.org/2003/InkML" xml:id="stk96" contextRef="#ctx0" brushRef="#br0">11900 17535 1562 0,'0'0'1000'15,"0"0"-662"-15,0 0-106 14,0 0-16-14,0 0-84 16,241-41-78-16,-126 15-45 14,1-4-9-14,42-16-92 17,-36-1-631-17,-21 9-1239 0</inkml:trace>
    </iact:actionData>
  </iact:action>
  <iact:action type="add" startTime="73632">
    <iact:property name="dataType"/>
    <iact:actionData xml:id="d97">
      <inkml:trace xmlns:inkml="http://www.w3.org/2003/InkML" xml:id="stk97" contextRef="#ctx0" brushRef="#br0">13483 16978 1422 0,'0'0'834'25,"0"0"-497"-25,0 0-48 0,0 0-30 14,0 0-153-14,0 0-50 16,251-159 0-16,-186 138-8 15,-3-5 23-15,-1 14-46 15,-11 12 2-15,-4 0 12 15,-15 0-39-15,-18 17 15 15,-7 21-15-15,-6 4 0 14,0 5-13-13,-35 0 8 15,-6-1-26-16,1-8 22 14,5-11-11-14,14-6 20 15,3-12 0-15,18 0 1 22,0-9 17-22,0 0 18 0,33 0-8 14,19 0 6-14,18-18-33 16,11 15 4-16,0 3-5 14,-7 0-7-14,-12 12-7 16,-10 26 14-16,-21 9 0 15,-21 8 0-15,-10 4 6 15,0-5 1-15,-50 1-7 14,-15-4 1-14,-21-5 62 17,-3-11 9-17,-1-6-3 22,9-25-22-22,16-4-41 0,28-30-6 16,21-25-110-16,16-20-641 0</inkml:trace>
    </iact:actionData>
  </iact:action>
  <iact:action type="add" startTime="74572">
    <iact:property name="dataType"/>
    <iact:actionData xml:id="d98">
      <inkml:trace xmlns:inkml="http://www.w3.org/2003/InkML" xml:id="stk98" contextRef="#ctx0" brushRef="#br0">19641 13795 2162 0,'0'0'752'23,"0"0"-463"-23,0 0 14 0,0 0-107 14,0 0-106-14,0 0-22 17,282-23-23-17,-183 20-27 14,5 0-18-14,-10-5-9 16,-8 8-185-16,-25 0-274 14,-26 0-327-14,-31 11-249 0</inkml:trace>
    </iact:actionData>
  </iact:action>
  <iact:action type="add" startTime="74746">
    <iact:property name="dataType"/>
    <iact:actionData xml:id="d99">
      <inkml:trace xmlns:inkml="http://www.w3.org/2003/InkML" xml:id="stk99" contextRef="#ctx0" brushRef="#br0">19834 14239 1438 0,'0'0'767'21,"0"0"-257"-21,0 0-155 0,0 0-19 16,0 0-96-16,0 0-123 14,292 8-56-14,-160-33-35 16,73-22-26-16,-37 5-234 14,-23 0-730-14</inkml:trace>
    </iact:actionData>
  </iact:action>
  <iact:action type="add" startTime="75033">
    <iact:property name="dataType"/>
    <iact:actionData xml:id="d100">
      <inkml:trace xmlns:inkml="http://www.w3.org/2003/InkML" xml:id="stk100" contextRef="#ctx0" brushRef="#br0">23276 12727 2070 0,'0'0'805'12,"0"0"-340"-12,0 0-170 17,0 0-73-17,0 0-129 14,0 0-37-14,-252-6 34 16,185 78-90-16,1 17 0 14,-4 23 0-14,5 11 0 16,8 12 0-16,13 0 0 22,22 0 0-22,22-4 0 0,0-12 0 8,37-4 0 7,36-16 0-15,14-19 0 21,20-18 0-21,2-24 0 0,9-16 0 16,-4-22 0-15,-11 0 0 12,-14-17 0-13,-21-26 0 16,-31-7 0-16,-22-9 0 14,-15-9 0-14,-30 1 0 16,-40-7 0-16,-26 12 0 14,-22 10 0-13,-13 22 0 15,-3 17 0-16,8 13 0 13,10 13 0-13,28 34 0 16,27 9 0-16,61 21-125 18,13-14-477-18,53-21-694 0</inkml:trace>
    </iact:actionData>
  </iact:action>
  <iact:action type="add" startTime="75483">
    <iact:property name="dataType"/>
    <iact:actionData xml:id="d101">
      <inkml:trace xmlns:inkml="http://www.w3.org/2003/InkML" xml:id="stk101" contextRef="#ctx0" brushRef="#br0">24216 13989 2302 0,'0'0'969'0,"0"0"-685"13,0 0-107-13,0 0-126 16,0 0-51-16,0 0-704 0</inkml:trace>
    </iact:actionData>
  </iact:action>
</iact:actions>
</file>

<file path=ppt/ink/inkAction9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3-09-27T03:25:49.53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792">
    <iact:property name="dataType"/>
    <iact:actionData xml:id="d0">
      <inkml:trace xmlns:inkml="http://www.w3.org/2003/InkML" xml:id="stk0" contextRef="#ctx0" brushRef="#br0">2815 4559 1440 0,'0'0'868'8,"0"0"-331"6,0 0-194-14,0 0 16 17,0 0-155-17,0 0-66 14,-9-64-40-14,9 64-44 16,0 0 1-16,0 0-55 14,0 13 0-14,0 12 0 16,0 1 0-16,0 0 0 22,0-11 0-22,0-6 0 0,0-4 0 8,0-5 0 14,0 0 0-22,0 0 0 0,0-17 0 16,-8-13 0-16,-25 1 0 14,-4 3 0-14,-5 14 0 16,-10 12 0-16,-9 0 0 14,4 33 0-14,0 34 0 17,13 18 0-17,18 9 0 13,15 8 0-13,11-5 0 16,0-3 0-16,46-17 0 14,19-14 0-14,19-21 0 16,9-25 0-16,15-17-50 13,-1 0-43-13,-7-38-94 17,7-55-166-17,-30 8-290 35,-20 8-252-35</inkml:trace>
    </iact:actionData>
  </iact:action>
  <iact:action type="add" startTime="3221">
    <iact:property name="dataType"/>
    <iact:actionData xml:id="d1">
      <inkml:trace xmlns:inkml="http://www.w3.org/2003/InkML" xml:id="stk1" contextRef="#ctx0" brushRef="#br0">3565 4529 1450 0,'0'0'796'17,"0"0"-277"-17,0 0-178 13,0 0-40-13,0 0-99 16,0 0-28-16,0 0-25 14,0-50-41-14,0 50-52 16,0 0-56-16,0 0 0 23,0 0 0-23,0 0 0 0,0 0 0 12,0 0 0-12,0 0 0 17,0 0 0-17,0 0 0 9,0 0 0 12,0 0 0-21,0 0 0 0,0 0 0 13,0 0 0-13,0 0 0 16,0 0 0-16,0 0 0 15,0 0 0-15,0 0 0 16,0 8 0-16,0 31 0 13,0 20 0-13,6 20 0 16,3 12 0-15,-5 4 0 21,7 1 0-22,-4-8 0 0,-3-12 0 7,-2-12 0 16,3-18-24-23,-1-20-108 0,5-21-204 17,2-19-242-17,-7-40-227 8,1-6-1146-8</inkml:trace>
    </iact:actionData>
  </iact:action>
  <iact:action type="add" startTime="3641">
    <iact:property name="dataType"/>
    <iact:actionData xml:id="d2">
      <inkml:trace xmlns:inkml="http://www.w3.org/2003/InkML" xml:id="stk2" contextRef="#ctx0" brushRef="#br0">3556 4356 1793 0,'0'0'864'0,"0"0"-480"16,0 0 66-16,0 0-298 13,0 0-112-13,0 0-2 18,0 0-13-18,160-9 14 21,-99 39 15-21,11 8-36 0,4 9 8 16,-1 8-26-16,-1 13 10 14,-8-1-1-13,-12 9-9 14,-12 4 0-15,-14 5-22 15,-19-3-45-15,-9-2 47 15,-18-4 10-15,-43-3 10 14,-26-11 16-14,-12-6-7 16,-3-10 29-16,-1-12 10 14,11-9-26-14,18-12 23 16,21-5-18-16,16-3-26 14,24-5 32-14,2 0-32 17,11 4-1-17,0 1 0 20,0-1-149-20,0 4-215 0,24 1-438 10,5-6-1457-10</inkml:trace>
    </iact:actionData>
  </iact:action>
  <iact:action type="add" startTime="6495">
    <iact:property name="dataType"/>
    <iact:actionData xml:id="d3">
      <inkml:trace xmlns:inkml="http://www.w3.org/2003/InkML" xml:id="stk3" contextRef="#ctx0" brushRef="#br0">9149 4588 1502 0,'0'0'790'8,"0"0"-291"6,0 0-119-14,0 0-40 16,0 0-160-16,0 0-32 14,0 0-44-14,-18-38-28 16,18 55-25-16,0 34-25 23,-6 21-26-23,1 13 0 0,1 10 0 7,0 2 0 15,-1-9 0-22,-1-12 0 0,1-12 0 8,1-13 0 14,4-17 0-22,-5-13 0 0,5-13 0 14,0-8 0-14,0 0 0 16,-4-8 0-16,-2-39 0 14,-5-17 0-14,0-27 0 16,2-16 0-16,9-15 0 13,0-11 0-13,0 10 0 18,0 17 0-18,0 22 0 13,13 25 0-13,7 24 0 16,2 14 0-16,15 18 0 22,2 3 0-22,7 0 0 0,11 20 0 8,2 22 0 14,-13 10 0-22,-13 11 0 0,-14 0-14 16,-19 5-23-16,0-5 37 14,-33 1-6-14,-19-3 6 16,-5-14 7-16,9-9-7 14,11-17 7-14,13-11-7 16,15 1 0-16,9-11 0 13,0 0 0-13,0 0 7 17,0 0 29-17,9 0-36 21,28-19 0-21,15-3 0 0,12 6 0 9,6 5 0 14,4 11-12-23,-4 0 0 0,-2 2-18 8,-18 43-20 13,-11 3 8-21,-17 12-34 0,-22 0 14 16,0 0 56-16,-2-6-1 14,-46-7 7-14,-9-9 24 16,-15-12 6-16,-2-5 34 14,4-9-11-14,2-7-17 16,18-5-11-16,10 0-23 14,19 0 8-14,10-5-10 16,11-16-52-16,46-21-151 15,23-1-550-15,15-2-722 0</inkml:trace>
    </iact:actionData>
  </iact:action>
  <iact:action type="add" startTime="7253">
    <iact:property name="dataType"/>
    <iact:actionData xml:id="d4">
      <inkml:trace xmlns:inkml="http://www.w3.org/2003/InkML" xml:id="stk4" contextRef="#ctx0" brushRef="#br0">10639 4318 918 0,'0'0'1601'0,"0"0"-948"13,0 0-325-13,0 0-5 17,0 0-170-17,0 0-89 14,0 0-8-14,9 0-56 16,-9 71 0-16,4 23 0 13,1 3 0-13,-1 0 0 16,0 1 0-16,1-12 0 23,-1-16 0-23,-4-15 0 0,0-10 0 16,0-21 0-16,0-10-18 14,0-14-123-14,0 0-152 16,-4-56-309-16,-9-3-263 10,4-8-230-10</inkml:trace>
    </iact:actionData>
  </iact:action>
  <iact:action type="add" startTime="7480">
    <iact:property name="dataType"/>
    <iact:actionData xml:id="d5">
      <inkml:trace xmlns:inkml="http://www.w3.org/2003/InkML" xml:id="stk5" contextRef="#ctx0" brushRef="#br0">10595 4368 1702 0,'0'0'836'4,"0"0"-319"13,0 0-142-17,0 0-141 14,0 0-96-14,0 0-59 16,0 0-56-16,119-100 14 22,-54 79-37-22,9 3 0 0,-2 1-12 8,-6 5-193 14,-13 6-139-22,-25 6-307 0,-13 6-133 12,-15 17-219-12</inkml:trace>
    </iact:actionData>
  </iact:action>
  <iact:action type="add" startTime="7689">
    <iact:property name="dataType"/>
    <iact:actionData xml:id="d6">
      <inkml:trace xmlns:inkml="http://www.w3.org/2003/InkML" xml:id="stk6" contextRef="#ctx0" brushRef="#br0">10604 4850 1513 0,'0'0'841'14,"0"0"-552"-14,0 0 35 16,0 0-3-16,0 0-151 14,0 0-68-14,256-54-19 16,-191 28-74-16,1 5 9 23,-9 0-18-23,-9 10-50 0,-11-4-92 14,-13 12-128-14,-17 3-214 15,-7 0-40-15,0 3-269 0</inkml:trace>
    </iact:actionData>
  </iact:action>
  <iact:action type="add" startTime="7876">
    <iact:property name="dataType"/>
    <iact:actionData xml:id="d7">
      <inkml:trace xmlns:inkml="http://www.w3.org/2003/InkML" xml:id="stk7" contextRef="#ctx0" brushRef="#br0">10812 5128 1098 0,'0'0'678'15,"0"0"-314"-15,0 0 140 16,0 0-197-16,0 0-58 14,0 0 1-14,0 0-46 16,65 50-62-16,-17-50-79 22,9 0-48-22,13 0 26 0,11 0-41 14,-7 0 6-14,5-4 5 16,-18-13-10-16,-17 5 4 14,-11 3-5-14,-14 1 0 16,-14 3 1-16,-1 5-1 14,-4 0 1-14,0 0 11 16,0 0-12-16,0-4 0 14,0 4-110-14,-9-5-408 17,-10 5-814-17</inkml:trace>
    </iact:actionData>
  </iact:action>
  <iact:action type="add" startTime="11247">
    <iact:property name="dataType"/>
    <iact:actionData xml:id="d8">
      <inkml:trace xmlns:inkml="http://www.w3.org/2003/InkML" xml:id="stk8" contextRef="#ctx0" brushRef="#br0">1602 6135 1778 0,'0'0'672'22,"0"0"-312"-22,0 0 125 0,0 0-194 16,0 0-135-16,0 0-29 14,0-38-7-14,0 38-60 16,-11 21-13-16,-4 43-47 14,-11 29 0-14,-5 34 0 16,0 31 0-16,3 16 0 14,8-1 0-14,12-8 0 17,8-17 0-17,0-15 0 21,4-24 0-21,24-24 0 0,10-21 0 9,5-22 0 11,-3-16 0-20,-10-14 0 0,-4-7 0 17,-10-5 0-17,-1 0-30 14,-11 0 3-14,-4 0-131 16,0 0-410-16,-8 0-897 0</inkml:trace>
    </iact:actionData>
  </iact:action>
  <iact:action type="add" startTime="63144">
    <iact:property name="dataType"/>
    <iact:actionData xml:id="d9">
      <inkml:trace xmlns:inkml="http://www.w3.org/2003/InkML" xml:id="stk9" contextRef="#ctx0" brushRef="#br0">2341 6571 1428 0,'0'0'608'17,"0"0"-347"-17,0 0 15 14,0 0-62-14,0 0-75 17,0-23-49-17,0 23-12 13,0 0 7-13,0 0-16 16,0 12-13-16,0-1 0 14,0 4-27-14,4-11-16 16,-4 0-12-16,0 0 0 13,5-4 8-13,-5 0-8 16,0 0 19-16,0 0 5 23,0-19-1-23,0-3-10 0,-14-4 4 16,-16 5 4-16,-16 6 38 9,4 15-15 11,-8 0-4-19,-2 21-13-1,8 32-7 13,9 18 11-13,9 10-23 16,17 11 0-16,9-2 13 15,0-1-21-15,18-9 10 18,30-17-4-18,8-16-5 12,14-17 17-12,11-22-19 16,7-8-27-16,-7-8-11 14,-1-31-64-14,-10-16-61 16,-13 0-101-16,-4-29-195 15,-21 17-180-15,-10 7-155 0</inkml:trace>
    </iact:actionData>
  </iact:action>
  <iact:action type="add" startTime="63565">
    <iact:property name="dataType"/>
    <iact:actionData xml:id="d10">
      <inkml:trace xmlns:inkml="http://www.w3.org/2003/InkML" xml:id="stk10" contextRef="#ctx0" brushRef="#br0">2806 6617 1288 0,'0'0'508'0,"0"0"-193"16,0 0 76-16,0 0-56 14,0 0-76-14,0 0-17 16,0 0-44-16,9-38-49 13,-9 38-44-13,0 0-53 17,0 28-16-17,0 11 2 22,0 23-5-22,0 5 1 0,0 6-33 8,0-6 9 8,4-3-10-16,1-18 0 21,1-8 0-21,-1-16 0 1,-1-6-14 12,3-11 1-13,-7-5-22 16,0 0 1-16,0 0 14 15,0-34-11-15,0-13 19 17,0-12 10-17,0-12 4 13,0-6 6-13,-7 1-7 16,3 4 15-16,-1 11 20 13,5 9 4-13,0 6 5 17,0 13-1-17,0 4-10 14,0 5 3-14,20 1-37 15,15 8 0-15,0 0 0 23,9 10 0-23,4 5 0 0,-2 0 0 16,-5 0 0-16,-8 23 0 14,-5 15-3-14,-8 0-36 16,-11 6 13-16,-9 3-2 14,0-6 20-14,-9 1 8 16,-22 1 0-16,-10-5 1 14,10-8-1-14,1-6 0 16,8-6 18-16,13-10-18 14,5-8 15-14,4 0-6 16,0 0-9-16,0 0 38 14,0 0-15-14,13 0-23 16,15 0 0-16,14 0 0 22,2-4 0-22,-3 4 0 0,5 0-10 8,-4 0 9 14,-8 21-19-22,-3 9-12 0,-16 8 8 9,-4 0-22 12,-11 4 28-21,0-4 6 0,-11 5 12 13,-35-5 3-13,-6 0 9 17,-14-5 3-17,5-7 19 17,0-5-16-17,11-6 15 12,6-13-15-12,11-2-18 17,9 0 30-17,16 0-30 14,8-22-44-14,0-28-68 16,39 3-403-16,0 5-695 0</inkml:trace>
    </iact:actionData>
  </iact:action>
  <iact:action type="add" startTime="64640">
    <iact:property name="dataType"/>
    <iact:actionData xml:id="d11">
      <inkml:trace xmlns:inkml="http://www.w3.org/2003/InkML" xml:id="stk11" contextRef="#ctx0" brushRef="#br0">3663 6721 1307 0,'0'0'767'15,"0"0"-246"-15,0 0-136 22,0 0-43-22,0 0-143 0,0 0-43 15,0 0-27-15,0-29-29 15,15 21-34-15,18 2-36 16,15-6 9-16,18 0-34 14,15-2 4-14,4-2-2 16,2-1-7-16,-1 0-2 14,-10 5-31-14,-15-3-36 16,-15 12-37-16,-15 0-88 13,-18 3-35-13,-13 0 9 17,0 0-111-17,-33 0-305 15,-4 3-351-15</inkml:trace>
    </iact:actionData>
  </iact:action>
  <iact:action type="add" startTime="64908">
    <iact:property name="dataType"/>
    <iact:actionData xml:id="d12">
      <inkml:trace xmlns:inkml="http://www.w3.org/2003/InkML" xml:id="stk12" contextRef="#ctx0" brushRef="#br0">4028 6539 722 0,'0'0'1107'1,"0"0"-539"15,0 0-190-16,0 0-28 14,0 0-120-14,0 0-47 16,0 0-9-16,-41-129-49 14,41 129-49-14,0 0-31 16,0 0-3-16,0 30-33 14,0 25-1-14,0 21 5 16,0 15-1-16,10 6-11 21,6-4-1-21,-1 0-12 0,3-13-6 10,-1-8-108 11,-15-4-234-21,3-15-416 0,-5-21-604 0</inkml:trace>
    </iact:actionData>
  </iact:action>
  <iact:action type="add" startTime="65240">
    <iact:property name="dataType"/>
    <iact:actionData xml:id="d13">
      <inkml:trace xmlns:inkml="http://www.w3.org/2003/InkML" xml:id="stk13" contextRef="#ctx0" brushRef="#br0">4911 6178 2278 0,'0'0'788'15,"0"0"-441"-15,0 0-9 16,0 0-211-16,0 0-86 14,0 0-5-14,-50 256-21 16,50-151 1-16,0 1-5 14,0-5-10-14,11-16 11 16,2-18-12-16,4-16 0 14,-6-21 6-14,-2-22-5 16,-5-8 7-16,-4 0-2 14,0-30 3-14,0-24 5 15,0-18-9-15,0-17-4 15,0-8 35-15,-4-15-36 16,-7-2 0-16,-11 3 0 22,13 11 0-22,1 15 0 0,1 26 0 14,7 16 0-14,0 18 0 16,0 12 0-16,0 5 0 14,24 8 0-14,20 0 0 16,2 0 0-16,13 16 0 14,-2 23 0-14,-14 7 0 16,-3 10 0-16,-12 2 0 15,-19-2-29-15,-9 3-7 15,0-9 24-15,-29-7 0 14,-8-6 12-14,-4-6 0 16,6-13 0-16,6-7 27 16,14-5 0-16,2-6 8 22,9 0-35-22,4 0 0 0,0 0 0 14,0 0 0-14,39 0 0 16,9-8 0-16,13-1 0 15,9 9 0-15,2 0 0 15,-4 0 0-15,-9 20 0 13,-13 24 0-13,-13-2-15 17,-16 5 1-17,-17 0-1 14,0 3 9-14,-9-4 6 16,-43-4 2-16,-14-4 22 14,-14-3 0-14,-8-6-24 16,-4-4 0-16,14-8 0 22,1-9 0-22,20-3 0 0,20-1-12 16,13-4-164-16,24 0-351 14,15 0-302-14,31-17-385 0</inkml:trace>
    </iact:actionData>
  </iact:action>
  <iact:action type="add" startTime="65969">
    <iact:property name="dataType"/>
    <iact:actionData xml:id="d14">
      <inkml:trace xmlns:inkml="http://www.w3.org/2003/InkML" xml:id="stk14" contextRef="#ctx0" brushRef="#br0">5892 6152 1793 0,'0'0'795'0,"0"0"-289"14,0 0-159-14,0 0-143 15,0 0-123-15,0 0-6 23,0 0-28-23,-70 258 1 0,59-164-18 13,-2-8-23-13,5-14 14 17,3-13-21-17,5-21 0 15,0-17-1-14,0-17 3 13,0-4 17-14,0 0-5 16,0-47-13-16,0-12 32 14,5-18-32-14,8-14 19 16,4-9 11-16,1-2-19 14,-1 5-2-14,5 18-10 16,-7 23 0-16,-4 23 0 13,-2 20 0-13,0 13 0 17,8 8 0-17,-2 43 0 22,14 21 0-22,1 16 0 0,1 14 0 8,4-4 0 14,-2 1 0-22,-5-10 0 0,-6-13 0 14,-2-14 0-14,-7-10 0 16,0-23-92-16,-13-16-164 14,0-13-124-14,0-13-474 13,-31-25-749-13</inkml:trace>
    </iact:actionData>
  </iact:action>
  <iact:action type="add" startTime="66397">
    <iact:property name="dataType"/>
    <iact:actionData xml:id="d15">
      <inkml:trace xmlns:inkml="http://www.w3.org/2003/InkML" xml:id="stk15" contextRef="#ctx0" brushRef="#br0">5663 6578 2191 0,'0'0'877'1,"0"0"-537"-1,0 0-54 13,0 0-172-13,0 0-88 16,284-39-26-16,-168 11-192 14,-31 10-526-14,-22 3-1855 0</inkml:trace>
    </iact:actionData>
  </iact:action>
  <iact:action type="add" startTime="66907">
    <iact:property name="dataType"/>
    <iact:actionData xml:id="d16">
      <inkml:trace xmlns:inkml="http://www.w3.org/2003/InkML" xml:id="stk16" contextRef="#ctx0" brushRef="#br0">3198 8240 1232 0,'0'0'651'14,"0"0"-146"-14,0 0 39 16,0 0-197-16,0 0-74 22,0 0-83-22,0 0-37 0,-33 0-51 16,90-7-3-16,23-2-99 14,17-6 0-14,14 1 0 15,1-1 0-15,-1-1 0 15,-19 6-65-15,-22 4-143 15,-44 6-246-14,-22 0-297 11,-4 0-299-12</inkml:trace>
    </iact:actionData>
  </iact:action>
  <iact:action type="add" startTime="67134">
    <iact:property name="dataType"/>
    <iact:actionData xml:id="d17">
      <inkml:trace xmlns:inkml="http://www.w3.org/2003/InkML" xml:id="stk17" contextRef="#ctx0" brushRef="#br0">3534 7983 1620 0,'0'0'808'5,"0"0"-253"11,0 0-174-16,0 0-57 21,0 0-174-21,0 0-75 0,0 0-12 17,-30 19-9-17,40 48 12 14,17 18-66-14,-8 16 0 16,10 4 0-16,-5-3 0 14,0 0-3-14,-7-13-109 16,3-1-262-16,-5-26-331 14,-6-24-567-14</inkml:trace>
    </iact:actionData>
  </iact:action>
  <iact:action type="add" startTime="67561">
    <iact:property name="dataType"/>
    <iact:actionData xml:id="d18">
      <inkml:trace xmlns:inkml="http://www.w3.org/2003/InkML" xml:id="stk18" contextRef="#ctx0" brushRef="#br0">4918 7822 1237 0,'0'0'1045'22,"0"0"-468"-22,0 0-218 0,0 0 13 14,0 0-179-14,0 0-109 16,0 0-6-16,-66 180 6 13,33-75-17-13,-4 5-67 17,4 0 0-17,5-13 0 14,10-17 0-14,3-24 0 17,4-18 0-17,11-21 0 13,0-17 0-13,0 0 0 16,0-43 0-16,26-25 0 14,5-20 0-14,8-20 0 16,7-8 0-16,0-4 0 22,7 5 0-22,-8 13 0 0,-10 31 0 16,-4 28 0-16,-16 39 0 14,5 4 0-14,4 64 0 16,4 33 0-16,1 18 0 14,8 17 0-13,2-7 0 15,-4-4 0-16,0-20 0 13,-8-16 0-13,-3-26 0 16,-7-21-77-16,-13-21-152 14,-4-17-109-14,-17-43-244 16,-25-25-353-16,-6-3-456 0</inkml:trace>
    </iact:actionData>
  </iact:action>
  <iact:action type="add" startTime="67956">
    <iact:property name="dataType"/>
    <iact:actionData xml:id="d19">
      <inkml:trace xmlns:inkml="http://www.w3.org/2003/InkML" xml:id="stk19" contextRef="#ctx0" brushRef="#br0">4994 8171 1490 0,'0'0'688'1,"0"0"-163"15,0 0-192-16,0 0-113 16,0 0-78-16,0 0-61 14,0 0-18-14,245 137-63 16,-116-164-102-16,-22-24-394 15,-13-8-799-15</inkml:trace>
    </iact:actionData>
  </iact:action>
  <iact:action type="add" startTime="68117">
    <iact:property name="dataType"/>
    <iact:actionData xml:id="d20">
      <inkml:trace xmlns:inkml="http://www.w3.org/2003/InkML" xml:id="stk20" contextRef="#ctx0" brushRef="#br0">5770 7758 2074 0,'0'0'846'15,"0"0"-361"-15,0 0-184 8,0 0-155 12,0 0-56-20,0 0 22 0,-11 246-70 14,22-149-42-14,0 4 0 16,2-5 0-16,4-8 0 14,-6-15 0-14,5-19-30 16,-3-25-266-16,-4-15-389 14,-5-14-435-14</inkml:trace>
    </iact:actionData>
  </iact:action>
  <iact:action type="add" startTime="68332">
    <iact:property name="dataType"/>
    <iact:actionData xml:id="d21">
      <inkml:trace xmlns:inkml="http://www.w3.org/2003/InkML" xml:id="stk21" contextRef="#ctx0" brushRef="#br0">5744 7772 2076 0,'0'0'870'0,"0"0"-511"18,0 0-25-18,0 0-154 13,0 0-34-13,0 0-67 16,0 0-27-16,306 177-52 13,-236-122 0-13,-9 10 0 16,-15 0 0-15,-9 3 0 13,-28 11 0-14,-9-3 0 16,0 0 0-16,-46-5 0 14,-5-7 0-14,-5-9-18 16,-25-21-147-16,15-14-402 15,18-20-538-15</inkml:trace>
    </iact:actionData>
  </iact:action>
  <iact:action type="add" startTime="68612">
    <iact:property name="dataType"/>
    <iact:actionData xml:id="d22">
      <inkml:trace xmlns:inkml="http://www.w3.org/2003/InkML" xml:id="stk22" contextRef="#ctx0" brushRef="#br0">6474 7581 1840 0,'0'0'1008'14,"0"0"-406"-14,0 0-280 15,0 0 2-15,0 0-324 15,0 0 0-15,0 0 0 15,229 174 0-15,-168-82 0 16,-4 14 0-16,-4 10 0 15,-10-1 0-15,-21-1 0 21,-22 0 0-21,0-5 0 0,-98 40 0 16,-7-25-272-16,-7-24-683 0</inkml:trace>
    </iact:actionData>
  </iact:action>
  <iact:action type="add" startTime="69236">
    <iact:property name="dataType"/>
    <iact:actionData xml:id="d23">
      <inkml:trace xmlns:inkml="http://www.w3.org/2003/InkML" xml:id="stk23" contextRef="#ctx0" brushRef="#br0">1738 9863 1733 0,'0'0'1034'13,"0"0"-503"-13,0 0-189 16,0 0-41-16,0 0-146 22,0 0-155-22,0 0 0 0,52-10 0 14,42-19 0-14,9-8 0 16,2 8-9-16,-16 19-302 15,-30 4-365-15,-35 6-382 0</inkml:trace>
    </iact:actionData>
  </iact:action>
  <iact:action type="add" startTime="69392">
    <iact:property name="dataType"/>
    <iact:actionData xml:id="d24">
      <inkml:trace xmlns:inkml="http://www.w3.org/2003/InkML" xml:id="stk24" contextRef="#ctx0" brushRef="#br0">1851 10132 1295 0,'0'0'728'14,"0"0"-179"-14,0 0-162 14,0 0-38-14,0 0-107 16,0 0-104-16,252 56-78 17,-145-91-60-17,39-20-199 15,-23 9-444-15,-25 3-758 0</inkml:trace>
    </iact:actionData>
  </iact:action>
  <iact:action type="add" startTime="70075">
    <iact:property name="dataType"/>
    <iact:actionData xml:id="d25">
      <inkml:trace xmlns:inkml="http://www.w3.org/2003/InkML" xml:id="stk25" contextRef="#ctx0" brushRef="#br0">3855 9085 1600 0,'0'0'664'22,"0"0"-179"-22,0 0 36 0,0 0-256 16,0 0-86-16,0 0-13 13,0 0-64-13,-105 0-54 17,49 64 18-17,-1 16-66 14,4 22 0-14,14 8 0 16,13 6 0-16,17-1 0 14,9-10 0-14,9-11 0 17,43-19 0-17,18-20 0 20,18-26 0-20,-1-15 0 0,3-14 0 17,-5-9 0-16,-13-34 0 12,-28-7 0-13,-20-5 0 16,-24-7 0-16,0 6 0 14,-37-1 0-14,-40 19 0 16,-15 21 0-16,-21 17 0 14,3 0 0-14,14 46 0 16,31 37 0-16,19-16-320 14,41-11-969-14</inkml:trace>
    </iact:actionData>
  </iact:action>
  <iact:action type="add" startTime="72026">
    <iact:property name="dataType"/>
    <iact:actionData xml:id="d26">
      <inkml:trace xmlns:inkml="http://www.w3.org/2003/InkML" xml:id="stk26" contextRef="#ctx0" brushRef="#br0">9699 6012 1013 0,'0'0'1253'9,"0"0"-732"4,0 0-263-13,0 0 98 17,0 0-158-17,0 0-101 14,0 0 19-14,-104 237-2 16,82-108-47-16,2 15 4 14,11 12-39-14,9 2-32 15,0-2 0-15,24-15 0 23,33-24 0-23,13-18 0 0,11-28 0 8,-5-15 0 15,-3-23 0-23,-19-16 0 0,-12-8 0 15,-12-9 0-15,-14 0 0 14,-10 0 0-13,-6 0 0 14,0 0 0-15,0 0 0 14,0-9-239-14,0-2-770 0</inkml:trace>
    </iact:actionData>
  </iact:action>
  <iact:action type="add" startTime="78852">
    <iact:property name="dataType"/>
    <iact:actionData xml:id="d27">
      <inkml:trace xmlns:inkml="http://www.w3.org/2003/InkML" xml:id="stk27" contextRef="#ctx0" brushRef="#br0">10257 6275 1609 0,'0'0'668'7,"0"0"-354"10,0 0 43-17,0 0-68 13,0 0-107-13,4-34-21 17,-4 34-10-17,0 0-56 22,0 0-20-22,0 0-47 0,0 34-22 8,0 20 26 14,9 23-31-22,-5 12 21 0,1 6-17 16,1-10-4-16,-1-14 7 14,-1-11-7-14,0-23-1 16,-4-15 0-16,7-10-6 14,-7-12 6-14,0 0 14 16,0 0-14-16,0-25 28 14,0-17-21-14,0-17-6 16,0-9-2-16,0-8 2 14,0 0-1-14,0-6 2 16,0 11-2-16,0 15 14 22,0 9-13-22,0 21-1 0,0 6 0 8,0 7 8 14,13 5-10-22,15 3 2 0,7 1 0 13,0 4-7-13,2 0 7 17,1 0-5-17,-6 17 4 13,-8 21-15-13,-13 13 15 17,-4-1 1-17,-7 5-4 14,0-2-8-14,-13-5 10 16,-9-7 2-16,0-14 0 13,0 1-17-13,5-18 17 17,6 1 0-17,6-7 0 13,5 1 2-13,0-5-2 24,0 0 0-24,0 0-1 0,5 0 2 15,23 0-2-15,16 0 1 8,4 0 0 14,4 0-9-22,-8 3 9 0,0 14 0 16,-5 9-6-16,-13 4 3 14,-10 3 3-14,-12 1-15 15,-4-1 9-15,0-3 6 14,-4 4 0-14,-29-8 0 17,-11-1 2-17,-4-4 8 14,9-4-2-14,-5-9-8 16,5-3-1-16,10-5-7 22,14 0 8-22,6 0-120 0,9 0-142 8,0-13-430 21,20-8-432-29</inkml:trace>
    </iact:actionData>
  </iact:action>
  <iact:action type="add" startTime="79643">
    <iact:property name="dataType"/>
    <iact:actionData xml:id="d28">
      <inkml:trace xmlns:inkml="http://www.w3.org/2003/InkML" xml:id="stk28" contextRef="#ctx0" brushRef="#br0">11363 6224 1698 0,'0'0'668'13,"0"0"-386"-13,0 0 51 16,0 0-186-16,0 0-44 14,0 0 36-14,0 0-46 16,11-46 9-16,-11 41-37 22,0 2 1-22,0 3 0 0,0-5-21 14,-11 5 34-14,-5 0-22 16,-14 0-43-16,-1 17 32 13,-10 25-46-13,3 9 18 17,6 17 0-17,10 6-9 14,6 2 14-14,12-6-23 16,4-5 0-16,0-10-3 14,15-17 10-14,20-8-2 15,11-18 4-15,5-7-2 15,3-5-7-15,3 0 0 17,-5 0 0-17,-8-9-9 21,-9-4 9-21,-9 4-17 0,-13 2 1 15,-4-2-34-15,-4 4-37 9,-1-3-99 13,3-1-157-22,-7-6-418 0,4 9-678 22</inkml:trace>
    </iact:actionData>
  </iact:action>
  <iact:action type="add" startTime="80797">
    <iact:property name="dataType"/>
    <iact:actionData xml:id="d29">
      <inkml:trace xmlns:inkml="http://www.w3.org/2003/InkML" xml:id="stk29" contextRef="#ctx0" brushRef="#br0">12230 6501 1179 0,'0'0'374'15,"0"0"-62"-15,0 0 164 16,0 0-192-16,0 0-5 22,0 0-14-22,0 0-21 0,-61-14-46 16,57 14-69-16,4 0-41 13,0 0-5-13,0 0-41 16,0 0-11-16,0 0 1 14,8 0-31-14,34 0 17 17,30 0 8-17,22 0-26 14,24 0 26-14,13 0-26 16,0 0 0-16,-8 0-8 14,-14-3-1-14,-28-8 8 16,-31 10-6-16,-15-5 7 14,-20 6-6-14,-10 0 6 16,-5 0 0-16,0-3 8 22,0 3-2-22,0-8-2 0,0-7-4 8,-26-6 2 13,-7-5 1-21,0-3-2 0,0-1-1 15,0 1 0-15,1 3-4 16,3 1 4-16,5 8 1 14,9 0-1-14,0 8 19 16,4 1-19-16,0 4 0 14,6 4 0-14,1 0 0 16,0 0 0-16,4 0 0 14,0 0 0-14,0 0 0 16,0 0 0-16,0 0 0 14,0 0 0-14,0 0 0 16,8 0 0-16,19 0 0 22,-1 0 0-22,7 9 0 0,10 7 0 16,3 1 0-16,-2 4 0 14,2 5 0-14,-11 8 0 16,-9 4 0-16,-11 8 0 14,-15 11 0-14,0-4 0 16,-28 10 0-16,-25 4 0 14,-8-5 0-14,-4-2 0 17,3-10 0-17,10-12 0 13,15-8 0-13,13-13 0 16,15-8 0-16,3-9 0 14,6 0 0-14,0 0 0 16,0 0 0-16,21 0-35 14,14 0-185-14,7-17-633 0</inkml:trace>
    </iact:actionData>
  </iact:action>
  <iact:action type="add" startTime="83138">
    <iact:property name="dataType"/>
    <iact:actionData xml:id="d30">
      <inkml:trace xmlns:inkml="http://www.w3.org/2003/InkML" xml:id="stk30" contextRef="#ctx0" brushRef="#br0">14044 6190 1185 0,'0'0'531'24,"0"0"-206"-24,0 0 66 0,0 0-13 15,0 0-134-15,0 0-39 14,0 0-30-14,18-67-28 16,-18 67-52-16,-22 0-26 14,-18 0 0-14,-3 17-36 16,-16 25 18-16,2 8-9 15,11 10-27-15,9 8 36 16,6 6-36-16,23-13-9 14,8 1 1-14,0-12 2 17,19-12-4-17,27-13-5 12,11-17-43-12,13-8-5 17,11 0-125-17,19-12-175 18,-25-17-290-18,-14 1-252 0</inkml:trace>
    </iact:actionData>
  </iact:action>
  <iact:action type="add" startTime="83427">
    <iact:property name="dataType"/>
    <iact:actionData xml:id="d31">
      <inkml:trace xmlns:inkml="http://www.w3.org/2003/InkML" xml:id="stk31" contextRef="#ctx0" brushRef="#br0">14479 6161 1572 0,'0'0'780'12,"0"0"-273"-12,0 0-145 16,0 0-28-16,0 0-151 15,0 0-64-15,0 0 2 16,-4-5-68-16,-7 60-16 14,0 22-9-14,2 7-28 16,9 7 0-16,0-6 0 14,0-5 0-14,0-12 0 16,0-18 0-16,0-12 0 22,0-16 0-22,0-15 0 0,0-7 0 13,0 0 0-13,0-7 0 16,0-36 0-16,-4-12 0 14,-5-16 0-14,2-18 0 17,7-4 0-17,0-7 0 14,0 12 0-14,0 11 0 16,0 19 0-15,16 19 0 12,3 14 0-13,5 7 0 16,7 11 0-16,13-2 0 21,13 5 0-21,8 4 0 0,5 0 0 9,-4 0 0 7,-7 0-119-16,-18 0-76 22,-17 0-135-22,-24 43-204 0,-30-5-73 8,-14 0-261-8</inkml:trace>
    </iact:actionData>
  </iact:action>
  <iact:action type="add" startTime="83839">
    <iact:property name="dataType"/>
    <iact:actionData xml:id="d32">
      <inkml:trace xmlns:inkml="http://www.w3.org/2003/InkML" xml:id="stk32" contextRef="#ctx0" brushRef="#br0">14405 6531 1234 0,'0'0'788'7,"0"0"-420"8,0 0 136-15,0 0-176 15,0 0-66-15,0 0-75 13,0 0-59-13,218 8-41 16,-148-8-63-16,7 0-12 23,1 0-24-23,1 0-57 0,13 0-242 15,-22 0-401-15,-18 0-520 0</inkml:trace>
    </iact:actionData>
  </iact:action>
  <iact:action type="add" startTime="84363">
    <iact:property name="dataType"/>
    <iact:actionData xml:id="d33">
      <inkml:trace xmlns:inkml="http://www.w3.org/2003/InkML" xml:id="stk33" contextRef="#ctx0" brushRef="#br0">12134 7602 743 0,'0'0'150'1,"0"0"-11"13,0 0 78-14,0 0 5 15,0 0 82-15,0 0 72 14,0 0-33-14,-68-55 1 17,53 51-76-17,6-1-39 14,-2 2-16-14,-2 3-62 16,5 0-65-16,-12 0-23 14,0 0-48-14,-6 0-3 16,-5 0 0-16,3 0-12 22,8 0 21-22,3 0-13 0,8 0 1 8,9 0 15 14,0 0-17-22,0 0 8 0,20 0 11 16,30 0-16-16,26 0 22 14,23 0-32-14,21-5 1 16,11 1 2-16,5-7-3 14,-10 1 0-14,-5 2 5 16,-34-1-4-16,-21-2 8 14,-27 10-9-14,-22-4 0 16,-12 5-6-16,-5-4 6 14,0 4 0-14,0-5 5 16,0-7 1-15,-5 0 0 12,-16-6-6-13,-14-2-11 16,2-9 10-16,0 11-8 22,0-9 9-22,9 4 0 0,2 5 1 15,9-1 20-15,0 11-11 15,4 6 6-15,5-4-16 16,4 6 0-16,-4 0 0 13,4 0 0-13,-5 0 0 17,5 0 0-17,0 0 0 14,0 0 0-14,0 0 0 16,0 0 0-16,0 0 0 14,0 0 0-14,9 0 0 16,26 16 0-16,15 14 0 14,7 0 0-14,9-1 0 17,-1 7 0-17,-8-7 0 15,-11-3 0-15,-11-1 0 14,-20 1 0-14,-15 3 0 22,0 1 0-22,-30 8 0 0,-27 3 0 14,-9 6 0-14,-15 0 0 17,7 0 0-17,-2-6 0 13,14-6 0-13,21-9 0 16,17-10 0-16,17-12 0 14,7-4-83-14,35 0-407 17,13-8-588-17</inkml:trace>
    </iact:actionData>
  </iact:action>
  <iact:action type="add" startTime="86692">
    <iact:property name="dataType"/>
    <iact:actionData xml:id="d34">
      <inkml:trace xmlns:inkml="http://www.w3.org/2003/InkML" xml:id="stk34" contextRef="#ctx0" brushRef="#br0">13784 7173 508 0,'0'0'1806'14,"0"0"-1218"-14,0 0-232 16,0 0-14-16,0 0-189 14,0 0-83-14,0 0-22 16,-46-13-12-16,46 82 47 14,0 19-28-14,0 19-4 16,5 4-51-16,10-11 0 14,2-6 0-14,-3-13 0 15,-8-22 0-15,-2-21 0 23,1-11 0-23,-5-21 0 0,0-6 0 8,0 0 0 14,0-3 0-22,0-36 0 0,-15-12 0 14,-3-12 0-14,1-9 0 15,6-12 0-15,6-1 0 14,5 4 0-14,0 10 0 18,0 14 0-18,0 19 0 13,9 13 0-13,15 10 0 16,9 0 0-16,8 6 0 22,10 6 0-22,5 3 0 0,6 0-30 8,-3 0-186 15,-3 0-267-23,-14 0-278 0,-22 0-264 0</inkml:trace>
    </iact:actionData>
  </iact:action>
  <iact:action type="add" startTime="87112">
    <iact:property name="dataType"/>
    <iact:actionData xml:id="d35">
      <inkml:trace xmlns:inkml="http://www.w3.org/2003/InkML" xml:id="stk35" contextRef="#ctx0" brushRef="#br0">13705 7649 1908 0,'0'0'629'0,"0"0"-358"13,0 0 7-13,0 0-118 17,0 0-34-17,0 0-57 14,0 0-21-14,317-29-48 16,-225 8-57-16,35-1-139 14,-20 6-377-14,-24-2-244 0</inkml:trace>
    </iact:actionData>
  </iact:action>
  <iact:action type="add" startTime="87344">
    <iact:property name="dataType"/>
    <iact:actionData xml:id="d36">
      <inkml:trace xmlns:inkml="http://www.w3.org/2003/InkML" xml:id="stk36" contextRef="#ctx0" brushRef="#br0">15268 7400 1587 0,'0'0'609'0,"0"0"-308"15,0 0 55-15,0 0-156 23,0 0-20-23,0 0-12 0,0 0-42 7,-221-30 24 15,156 62-29-21,15 6-46-1,10 10 14 9,14 2-52 11,15 2-4-20,11-7 8 0,0 2-29 14,7-12-1-14,28-6-11 16,8-8 0-16,3-12-9 15,2-9-33-15,-6 0-65 16,-14 0-136-16,-15-4-239 15,-13-10-286-15,0 6-382 0</inkml:trace>
    </iact:actionData>
  </iact:action>
  <iact:action type="add" startTime="87939">
    <iact:property name="dataType"/>
    <iact:actionData xml:id="d37">
      <inkml:trace xmlns:inkml="http://www.w3.org/2003/InkML" xml:id="stk37" contextRef="#ctx0" brushRef="#br0">14910 7446 111 0,'0'0'1258'13,"0"0"-887"-13,0 0 23 15,0 0-58-15,0 0-88 23,0 0-30-23,0 0-35 0,-13-53-15 16,13 53-56-16,0 0-39 14,0 0-5-14,-5 0-32 16,1 15 1-16,-7 23 16 14,4 9-5-14,-1 7 3 16,-10 10-27-16,5-1-12 14,2 4 30-14,2-7-17 17,3-1 4-17,1-8-8 13,5 2-3-13,0-7 4 16,0-5-21-16,0-6 0 13,0-11 19-13,0-7-14 17,0-2 9-17,0-9-4 22,0-6-10-22,0 0 20 0,0 0-15 13,0 0-5-13,0 0 21 17,0 0-21-17,0 0 17 14,0 0-4-14,11 0-14 16,18 0 0-16,6 0 0 14,0 0 0-14,8 0 0 16,1 0 0-16,-7 0 0 14,0 0 0-14,-8 0 0 16,1-3 0-16,-14 3 0 14,3-3-27-14,-10-5-11 17,9 7-26-17,-14-5-8 21,3-5-44-21,-3-16-77 0,-4 1-167 9,0 3-583-9</inkml:trace>
    </iact:actionData>
  </iact:action>
  <iact:action type="add" startTime="88515">
    <iact:property name="dataType"/>
    <iact:actionData xml:id="d38">
      <inkml:trace xmlns:inkml="http://www.w3.org/2003/InkML" xml:id="stk38" contextRef="#ctx0" brushRef="#br0">14916 7509 1326 0,'0'0'646'23,"0"0"-254"-23,0 0 84 0,0 0-264 16,0 0-58-16,0 0 17 14,0 0-29-14,-11-38-44 15,11 29-37-15,35 2-23 14,11-10-13-13,7 3-24 14,3-2-1-15,-5 1 0 15,-5 4-8-15,-16 0-8 15,-6 4-32-15,-13 7-36 14,-2 0-50-14,-9 0-107 17,0 0-288-17,0 23-62 14,0-1-258-14</inkml:trace>
    </iact:actionData>
  </iact:action>
  <iact:action type="add" startTime="88785">
    <iact:property name="dataType"/>
    <iact:actionData xml:id="d39">
      <inkml:trace xmlns:inkml="http://www.w3.org/2003/InkML" xml:id="stk39" contextRef="#ctx0" brushRef="#br0">14862 7835 1141 0,'0'0'573'1,"0"0"-283"13,0 0 81-14,0 0-63 16,0 0-6-16,0 0-27 14,0 0-47-14,109 0-69 16,-65-13-84-16,10-4-24 14,-6 5-22-14,9-5-28 17,0-1 9-17,-5 6-10 13,-8 0 1-13,-9 3-3 17,-4 1 2-17,-14-1-10 14,-4 5-8-14,-2 4-90 15,-6 0-98-15,-5 0-96 16,0 0-276-16,0 0-260 0</inkml:trace>
    </iact:actionData>
  </iact:action>
  <iact:action type="add" startTime="89125">
    <iact:property name="dataType"/>
    <iact:actionData xml:id="d40">
      <inkml:trace xmlns:inkml="http://www.w3.org/2003/InkML" xml:id="stk40" contextRef="#ctx0" brushRef="#br0">15696 6699 2049 0,'0'0'803'22,"0"0"-495"-22,0 0-44 0,0 0-116 15,0 0 8-15,0 0-46 13,171 220 1-13,-106-135-53 16,8 12-29-16,-8 11 31 15,-8 0-60-15,-7 8 0 16,-17 3 0-16,-7-5 0 14,-21-1 0-14,-5-2 0 16,0-10 0-16,-40-14 0 13,5-17 0-13,-11-9 0 17,5-19 0-17,10-16 0 14,-19-26-161-14,19 0-575 16,1-14-1257-16</inkml:trace>
    </iact:actionData>
  </iact:action>
  <iact:action type="add" startTime="90408">
    <iact:property name="dataType"/>
    <iact:actionData xml:id="d41">
      <inkml:trace xmlns:inkml="http://www.w3.org/2003/InkML" xml:id="stk41" contextRef="#ctx0" brushRef="#br0">9629 9267 1588 0,'0'0'781'14,"0"0"-432"-14,0 0-32 16,0 0-32-16,0 0-155 14,0 0-55-14,0 0 40 16,81-3-41-16,-15-10-29 22,15-4-29-22,6-4-16 0,3-1-19 16,-3 6-193-16,-26 11-247 14,-26 2-209-14,-19 3-316 0</inkml:trace>
    </iact:actionData>
  </iact:action>
  <iact:action type="add" startTime="90597">
    <iact:property name="dataType"/>
    <iact:actionData xml:id="d42">
      <inkml:trace xmlns:inkml="http://www.w3.org/2003/InkML" xml:id="stk42" contextRef="#ctx0" brushRef="#br0">9861 9496 1452 0,'0'0'727'13,"0"0"-456"-13,0 0 76 16,0 0-72-16,0 0-92 14,0 0-59-14,0 0-60 15,317-21-29-15,-221 4-35 23,51-8-57-23,-25 3-234 0,-17 1-749 0</inkml:trace>
    </iact:actionData>
  </iact:action>
  <iact:action type="add" startTime="90844">
    <iact:property name="dataType"/>
    <iact:actionData xml:id="d43">
      <inkml:trace xmlns:inkml="http://www.w3.org/2003/InkML" xml:id="stk43" contextRef="#ctx0" brushRef="#br0">11924 8429 1315 0,'0'0'1102'22,"0"0"-475"-22,0 0-309 0,0 0-33 8,0 0-141 14,0 0-93-22,0 0 15 0,-242 232-15 14,220-137-37-14,9 5 28 16,6 2-42-16,7 3 2 14,0-6 4-14,31-10 1 16,10-17-8-16,5-13 1 14,11-21-7-14,2-17-4 16,-2-17 5-16,-3-4 6 14,-12 0 10-14,-14-29-9 16,-8-9 16-16,-16-5 10 22,-4-8 9-22,0 5-36 0,-17 4 0 8,-22 8 0 14,-14 13 0-22,-8 17 0 0,-13 4 0 16,2 21 0-16,-7 59-14 15,22-4-226-15,24-8-903 0</inkml:trace>
    </iact:actionData>
  </iact:action>
  <iact:action type="add" startTime="93161">
    <iact:property name="dataType"/>
    <iact:actionData xml:id="d44">
      <inkml:trace xmlns:inkml="http://www.w3.org/2003/InkML" xml:id="stk44" contextRef="#ctx0" brushRef="#br0">16837 5318 1629 0,'0'0'685'17,"0"0"-352"-17,0 0 43 8,0 0-27 14,0 0-159-22,0 0-67 0,0 0 6 14,247-85-69-14,-135 59-59 16,6 2 26-16,4-2-27 16,-4 0-50-16,2 18-194 14,-37 4-327-14,-35 4-306 0</inkml:trace>
    </iact:actionData>
  </iact:action>
  <iact:action type="add" startTime="93350">
    <iact:property name="dataType"/>
    <iact:actionData xml:id="d45">
      <inkml:trace xmlns:inkml="http://www.w3.org/2003/InkML" xml:id="stk45" contextRef="#ctx0" brushRef="#br0">17456 5474 1570 0,'0'0'758'16,"0"0"-506"-16,0 0 111 8,0 0-95 14,0 0-146-22,269-43-57 0,-162 19-50 14,15-2-15-14,62-12-50 17,-29 4-423-17,-17 9-650 0</inkml:trace>
    </iact:actionData>
  </iact:action>
  <iact:action type="add" startTime="93578">
    <iact:property name="dataType"/>
    <iact:actionData xml:id="d46">
      <inkml:trace xmlns:inkml="http://www.w3.org/2003/InkML" xml:id="stk46" contextRef="#ctx0" brushRef="#br0">19888 4259 2006 0,'0'0'671'19,"0"0"-308"-19,0 0 87 0,0 0-291 17,0 0-44-17,0 0 11 15,-251 305-42-15,229-167-9 15,15 9-45-15,7-10-30 14,22-4 17-14,37-24-17 16,20-24 0-16,6-30-3 14,7-29-28-14,-9-26 11 16,-9 0-2-16,-12-43-4 22,-19-16 25-22,-21-13 2 0,-17-3 8 8,-5-9 14 15,-5 9 13-23,-36 14-2 0,-21 17-34 15,-3 26 0-15,-12 18 0 14,-1 25 0-14,6 54 0 16,15 23 0-16,26 12 0 14,31-1-95-14,50-7-370 16,42-34-382-16,13-36-1002 0</inkml:trace>
    </iact:actionData>
  </iact:action>
  <iact:action type="add" startTime="93936">
    <iact:property name="dataType"/>
    <iact:actionData xml:id="d47">
      <inkml:trace xmlns:inkml="http://www.w3.org/2003/InkML" xml:id="stk47" contextRef="#ctx0" brushRef="#br0">20981 4491 2476 0,'0'0'812'16,"0"0"-445"-16,0 0-81 22,0 0-188-22,0 0-41 0,0 0-57 13,-66 279 0-13,66-168 0 16,0-6 0-16,0-6 0 14,14-15 0-14,7-11 0 16,-1-23-167-16,-5-20-361 14,-10-18-337-13,-5-12-242-1</inkml:trace>
    </iact:actionData>
  </iact:action>
  <iact:action type="add" startTime="94124">
    <iact:property name="dataType"/>
    <iact:actionData xml:id="d48">
      <inkml:trace xmlns:inkml="http://www.w3.org/2003/InkML" xml:id="stk48" contextRef="#ctx0" brushRef="#br0">20655 4893 1433 0,'0'0'964'0,"0"0"-320"21,0 0-164-21,0 0-254 0,0 0-128 16,0 0-53-16,0 0-23 15,352-152-22-15,-201 117-24 17,46-15-223-17,-33 12-394 8,-38 0-404-8</inkml:trace>
    </iact:actionData>
  </iact:action>
  <iact:action type="add" startTime="94267">
    <iact:property name="dataType"/>
    <iact:actionData xml:id="d49">
      <inkml:trace xmlns:inkml="http://www.w3.org/2003/InkML" xml:id="stk49" contextRef="#ctx0" brushRef="#br0">21860 4306 1947 0,'0'0'844'15,"0"0"-349"-15,0 0-134 14,0 0-112-14,0 0-49 16,0 0-200-16,0 0 0 22,-83 38 0-22,69 62 0 0,3 27 0 16,5 19 0-16,6-2 0 14,0-11 0-14,22-13 0 15,24-22 0-15,15-26 0 14,9-31 0-13,13-23 0 15,-7-18 0-16,-4-13 0 15,-10-33 0-15,-21-18 0 14,-17-4 0-14,-24-8 0 15,0 1 0-15,-13 3 0 16,-35 13 0-16,-18 12 0 14,-1 26 0-14,-3 21 0 16,4 0 0-16,14 68-197 14,19 8-572-14,24-9-751 0</inkml:trace>
    </iact:actionData>
  </iact:action>
  <iact:action type="add" startTime="94672">
    <iact:property name="dataType"/>
    <iact:actionData xml:id="d50">
      <inkml:trace xmlns:inkml="http://www.w3.org/2003/InkML" xml:id="stk50" contextRef="#ctx0" brushRef="#br0">23376 4600 2208 0,'0'0'827'15,"0"0"-364"-15,0 0-120 23,0 0-88-23,0 0-255 0,0 0 0 8,0 0 0 14,214-50 0-22,-106 50-215 0,-17 0-651 9,-25 0-1007-9</inkml:trace>
    </iact:actionData>
  </iact:action>
  <iact:action type="add" startTime="94830">
    <iact:property name="dataType"/>
    <iact:actionData xml:id="d51">
      <inkml:trace xmlns:inkml="http://www.w3.org/2003/InkML" xml:id="stk51" contextRef="#ctx0" brushRef="#br0">23521 4925 1642 0,'0'0'1053'0,"0"0"-526"14,0 0-201-14,0 0-78 16,0 0-109-16,0 0-67 13,247-7-33-13,-129-24-39 17,50-24-204-17,-35 2-574 15,-17 6-884-15</inkml:trace>
    </iact:actionData>
  </iact:action>
  <iact:action type="add" startTime="94981">
    <iact:property name="dataType"/>
    <iact:actionData xml:id="d52">
      <inkml:trace xmlns:inkml="http://www.w3.org/2003/InkML" xml:id="stk52" contextRef="#ctx0" brushRef="#br0">24749 4200 1557 0,'0'0'1161'6,"0"0"-516"9,0 0-181-15,0 0-195 15,0 0-269-15,0 0 0 15,0 0 0-15,-68-82 0 16,68 142 0-16,0 25 0 22,0 12 0-22,22 13 0 0,0 5 0 8,6-1 0 14,1-9 0-22,-1-16 0 0,0-12 0 8,1-24 0 14,6-29-258-22,-9-20-522 0,-4-4-398 0</inkml:trace>
    </iact:actionData>
  </iact:action>
  <iact:action type="add" startTime="95221">
    <iact:property name="dataType"/>
    <iact:actionData xml:id="d53">
      <inkml:trace xmlns:inkml="http://www.w3.org/2003/InkML" xml:id="stk53" contextRef="#ctx0" brushRef="#br0">25295 4216 1998 0,'0'0'845'15,"0"0"-283"-15,0 0-223 14,0 0-167-14,0 0-71 16,0 0-52-16,0 0-19 22,221-71-30-22,-160 73 0 0,0 29 0 8,-13 14 0 14,-6 12 0-22,-14 7 0 0,-15 7 0 13,-13 5-8-12,-4 0 8 14,-46-4 0-15,-11-5 8 15,-7-9-8-15,11-14 0 18,18-9 0-18,12-15 0 12,27-11 0-12,0-3 0 16,27-6 0-16,40 0 0 15,30-6 0-15,18-23 0 15,19-10 0-15,6-7 0 15,39-27-78-15,-37 19-412 15,-24 3-761-15</inkml:trace>
    </iact:actionData>
  </iact:action>
  <iact:action type="add" startTime="95572">
    <iact:property name="dataType"/>
    <iact:actionData xml:id="d54">
      <inkml:trace xmlns:inkml="http://www.w3.org/2003/InkML" xml:id="stk54" contextRef="#ctx0" brushRef="#br0">27216 4635 2329 0,'0'0'1018'7,"0"0"-565"9,0 0-157-16,0 0-296 14,0 0 0-14,0 0 0 18,0 0-8-18,-65 0-695 0</inkml:trace>
    </iact:actionData>
  </iact:action>
  <iact:action type="add" startTime="99213">
    <iact:property name="dataType"/>
    <iact:actionData xml:id="d55">
      <inkml:trace xmlns:inkml="http://www.w3.org/2003/InkML" xml:id="stk55" contextRef="#ctx0" brushRef="#br0">1851 11204 2383 0,'0'0'636'8,"0"0"-368"7,0 0 21-15,0 0-182 15,0 0-67-15,-65 361 10 15,52-183 8-15,-7-1 4 16,0-7-32-16,7-27-23 14,9-31 8-14,4-40-14 15,0-38-1-14,0-34 13 21,0-9 23-22,22-67 18 0,6-33-7 16,5-37-47-16,6-15 0 14,-8-16 0-14,10-10 0 16,-10 11 0-16,-1 25 0 13,-3 34 0-13,-10 44 0 16,-6 55 0-16,4 23 0 14,-4 87 0-14,13 49 0 16,7 33 0-16,11 16 0 14,3 6 0-14,8-11 0 17,2-17 0-17,-7-25 0 14,0-28-26-14,-18-27-181 16,-30-41-248-16,0-26-173 15,-35-21-269-15</inkml:trace>
    </iact:actionData>
  </iact:action>
  <iact:action type="add" startTime="99599">
    <iact:property name="dataType"/>
    <iact:actionData xml:id="d56">
      <inkml:trace xmlns:inkml="http://www.w3.org/2003/InkML" xml:id="stk56" contextRef="#ctx0" brushRef="#br0">1607 12195 2257 0,'0'0'697'13,"0"0"-423"-13,0 0 21 15,0 0-137-15,0 0-53 14,244 36-45-14,-124-72-32 17,7-16 2-17,-7-19-22 14,-2 4 6-14,-15 3-14 16,-18 10 0-16,-23 16 11 21,-19 12-10-21,-10 21 22 0,-9 5 25 14,-6 9-35-14,6 42 5 16,2 12 11-16,-11 10-19 14,9 3-8-14,-11-9-2 17,9-5 0-17,-15-17-11 13,4-15 20-13,-3-17-9 17,1-13 0-17,9 0 8 14,4-21 1-14,4-32-9 16,13-8 0-16,0-9 0 13,-4 2 0-13,0 13 0 17,-8 17 0-17,1 21 0 21,0 17 0-21,1 0 0 0,1 34 0 9,1 22 0 6,2 9 0-15,-5-1 0 23,7-5-9-23,0-13-20 0,-2-16-2 8,6-18-5 13,-6-12 16-21,0 0 10 0,-7-21 9 15,-6-26 1-15,-1-3 8 15,-8-5-7-15,0 2 14 15,-4 11-9-15,-3 13-4 16,5 15 1-16,2 14-3 13,6 0 0-13,18 23-1 16,5 16 2-16,-1 7-2 14,9-8 1-14,0-6-1 16,-2-5-10-16,-9-16-11 23,3-11 11-23,-14 0 10 0,2 0 1 15,1-29 4-15,-1-12-3 15,3-12-1-15,-1 3 12 15,1 3-12-15,-1 9 14 15,1 17-4-15,-9 21-9 16,2 0 20-16,-4 34-21 13,1 30 1-13,-1 9 1 17,4 3-1-17,-2-8-2 14,11-13 0-14,6-17 1 15,0-22 8-15,1-16-8 15,-3 0 0-15,-2-38 11 16,-11-16-10-16,-11-10 10 21,-13-9-1-21,0-4 2 0,-17 5 18 15,-38 4-30-15,-11 14 0 16,-4 25 0-16,3 20 0 14,3 9 0-14,21 38 0 16,21 25 0-16,22 9 0 14,0 2 0-14,41-15 0 16,40-12 0-16,13-29-3 16,15-18-15-16,3 0-2 14,-9-24 13-14,-7-17 6 16,-24-7 1-16,-18 5 0 14,-12 14 14-14,-18 8-5 16,-4 12 17-16,-7 9-26 13,4 0-9-13,5 21 9 17,4 26 0-17,14 17 0 22,-10 1 0-22,16-10 0 0,-11-8-1 9,7-25-15 12,4-11-2-21,-11-11 17 0,2-18 2 14,2-28 4-14,-6-17 7 16,-5-4-11-16,3-3 6 14,-11 11-7-14,4 12 6 16,0 21 7-16,0 23-13 14,0 3 0-14,2 33 0 16,2 31 0-16,5 12 0 15,9-5 0-15,-7-2 0 16,17-16-3-16,5-24 3 13,13-21-11-13,4-8 10 16,7-25-16-16,-11-34 17 22,-5-8 0-22,-16-8 1 0,-25 0 5 16,-13-2-5-16,-11 10 6 14,0 12 10-14,-22 8-17 16,-13 21 0-16,-9 22 0 14,0 4 0-14,1 13 0 16,3 38 0-16,18 8 0 14,5 4 0-14,17-4 0 16,0 1 0-16,44-10 0 14,17 3 0-14,4-6 0 17,5 7 0-17,-4 14 0 14,-3 13 0-14,-8 16 0 15,-9 12 0-15,-16 14 0 22,-12 6 0-22,-9-4 0 0,-9-4 0 9,0-8 0 12,-18-11 0-21,-17-14 0 0,-15-15 0 16,4-23 0-16,-6-20 0 13,1-30 0-13,8 0 0 17,16-68 0-17,23-41 0 14,4-69 0-13,96-76 0 14,59-61 0-15,7 23 0 14,-18 63 0-14,-41 85 0 15,-42 59 0-15,-13 9 0 15,-8 12 0-15,-19 10 0 15,-21 32 0-15,0 18 0 23,-26 4 0-23,-26 9 0 0,-1 29 0 8,14 12 0 13,-3 1 0-21,29 9 0 0,13-6 0 15,0-2 0-15,24-14 0 16,27-5 0-16,21-10 0 13,-2-12 0-13,0-3 0 18,-14 3 0-18,-7-3 0 12,-21 7 0-12,-19 8 0 17,-9 7 0-17,0-1 0 13,-18 9 0-13,-25 0 0 17,1-8 0-17,9-10 0 21,18-14-8-21,15-6-71 0,61-64-269 16,24-22-448-16,14-12-225 0</inkml:trace>
    </iact:actionData>
  </iact:action>
  <iact:action type="add" startTime="101331">
    <iact:property name="dataType"/>
    <iact:actionData xml:id="d57">
      <inkml:trace xmlns:inkml="http://www.w3.org/2003/InkML" xml:id="stk57" contextRef="#ctx0" brushRef="#br0">8052 11110 1505 0,'0'0'1012'1,"0"0"-279"13,0 0-174-14,0 0-272 15,0 0-287-15,0 0 0 14,0 0 0-14,-79 358 0 17,79-197 0-17,30-1 0 14,14-14 0-14,-4-29 0 16,-10-23 0-16,-6-26 0 22,-4-34 0-22,-16-22 0 0,-4-12 0 8,0-20 0 13,0-39 0-21,-4-24 0 0,-16-10 0 10,9-9 0 11,7 5 0-21,4 8 0 0,0 10 0 15,39 18 0-15,40 20 0 15,-3 11 0-15,-10 18-595 0</inkml:trace>
    </iact:actionData>
  </iact:action>
  <iact:action type="add" startTime="101820">
    <iact:property name="dataType"/>
    <iact:actionData xml:id="d58">
      <inkml:trace xmlns:inkml="http://www.w3.org/2003/InkML" xml:id="stk58" contextRef="#ctx0" brushRef="#br0">10058 11797 1603 0,'0'0'762'0,"0"0"-150"0,0 0-128 7,0 0-198 15,0 0-65-22,0 0-93 0,0 0-128 14,-127-206 0-14,62 235 0 16,-3 34 0-16,7 22 0 15,23 8 0-15,14-4 0 15,24-17 0-15,0-15 0 15,51-28 0-15,10-26 0 16,9-3 0-16,-2-30 0 14,-14-29 0-14,-8-17 0 16,-9-5 0-16,-13-8 0 14,-11 1 0-14,0 12 0 17,-4 12 0-17,-9 22 0 13,0 22 0-13,0 20 0 24,0 11 0-24,0 48 0 0,0 18 0 14,13 7 0-14,14 1 0 16,25-9 0-16,20-17 0 13,9-29 0-13,2-22 0 17,2-8 0-17,-10-38 0 13,-14-29 0-13,-13-18 0 17,-15-4 0-17,-18-8 0 15,-6-5 0-15,-9 5 0 15,0 0 0-15,0 6 0 14,-24 21 0-14,0 17 0 16,2 36 0-16,2 17 0 14,5 52 0-14,10 54 0 16,5 37 0-16,0 20 0 21,9 1 0-21,52-11 0 0,31-31 0 15,15-33 0-15,20-42 0 16,11-41 0-16,-12-6 0 14,-12-68 0-14,-31-31 0 16,-26-11 0-16,-22-18 0 16,-26-2 0-16,-9-11 0 14,0 5 0-14,-24 14 0 16,-14 20 0-16,6 34 0 14,-1 43 0-14,11 25 0 16,0 63 0-16,13 48 0 14,9 30 0-14,0 15 0 16,25-3 0-16,36-14 0 14,24-25 0-14,26-33 0 17,34-34-86-17,73-47-367 15,-23-43-455-15,-16-20-1501 0</inkml:trace>
    </iact:actionData>
  </iact:action>
  <iact:action type="add" startTime="102549">
    <iact:property name="dataType"/>
    <iact:actionData xml:id="d59">
      <inkml:trace xmlns:inkml="http://www.w3.org/2003/InkML" xml:id="stk59" contextRef="#ctx0" brushRef="#br0">13220 10776 2063 0,'0'0'949'12,"0"0"-401"-12,0 0-224 17,0 0-112-17,0 0-212 22,0 0 0-22,-96 246 0 0,96-94 0 8,20 15 0 14,21-7 0-22,18-16 0 0,11-21-30 16,20-38-192-16,6-35-48 14,-4-37-16-14,-3-13-50 16,-16-51 109-16,-23-29 186 14,-22-13 41-14,-19-13 192 17,-9-12 47-17,0 0-4 13,0-2-25-13,-9 14-30 16,-4 25 2-16,2 26-8 14,7 42-174-14,-1 13 0 16,5 56 0-16,0 44 0 22,0 34 0-22,0 10 0 0,5-5 0 8,10-11 0 14,3-28 0-22,1-23 0 0,3-36 0 9,2-23 0 12,0-18-32-21,7-25 23 0,-5-35 0 16,5-16 10-16,-12-13-1 14,5 9 33-14,-2 4-17 16,-4 26-16-16,-5 24 0 14,-4 26 0-14,6 0 0 16,4 55 0-16,3 21 0 14,13 8 0-14,-4 1 0 17,17-13 0-17,-2-18 0 13,15-19 0-13,2-27 0 16,3-8 0-16,0-8 0 22,-10-39 0-22,-14-12 0 0,-5-9 0 8,-13-4 0 14,-9-8 0-22,-6 0 0 0,-9 4 0 14,0 10 0-14,0 26 0 16,0 32 0-16,0 8 0 14,-20 40 0-14,10 35 0 16,5 16 0-16,5-1 0 13,0-14 0-13,26-22-11 17,29-24-17-17,22-26 16 14,19-4-3-14,0-29 9 16,7-26 6-16,-7-4 0 14,-7 0 18-14,-3 7 7 16,-16 14 4-16,-9 13-29 22,-7 21 0-22,-23 4 0 0,-7 14 0 16,-13 39 0-16,-11 7 0 14,0 3-14-14,-22 1-29 16,-17-9-19-16,-16-13-17 14,3-13 14-14,1-11 55 16,16-15 10-16,-2-3 3 14,24 0 37-14,9 0 4 16,4-12-4-16,0 0-18 14,54 3-21-14,14-8 12 17,22 0-12-17,23-8-1 13,10-9 0-12,1-8-19 15,-14-10 6-16,-14-2-5 21,-22-1 12-21,-24-4 6 0,-26 4 15 16,-13 4 21-16,-11 13 0 14,0 10-8-14,-15 21-1 16,-20 7-27-16,-4 7 1 14,6 42-1-14,9 8 10 16,11 10 2-16,13 1-12 14,0-7 0-14,48-9 0 16,17-19 0-16,23-16-29 14,1-17-71-14,3 0-199 16,-13-29-257-16,-31-18-275 14,-26 5-684-14</inkml:trace>
    </iact:actionData>
  </iact:action>
  <iact:action type="add" startTime="103674">
    <iact:property name="dataType"/>
    <iact:actionData xml:id="d60">
      <inkml:trace xmlns:inkml="http://www.w3.org/2003/InkML" xml:id="stk60" contextRef="#ctx0" brushRef="#br0">13037 11237 1371 0,'0'0'1627'1,"0"0"-986"11,0 0-450-12,299-38 75 16,-109 19-266-16,97-16 0 15,-51 9-92-15,-70-4-604 0</inkml:trace>
    </iact:actionData>
  </iact:action>
  <iact:action type="add" startTime="104447">
    <iact:property name="dataType"/>
    <iact:actionData xml:id="d61">
      <inkml:trace xmlns:inkml="http://www.w3.org/2003/InkML" xml:id="stk61" contextRef="#ctx0" brushRef="#br0">19283 10984 823 0,'0'0'730'6,"0"0"-343"11,0 0 89-17,0 0-109 14,0 0-72-14,0 0-57 17,0 0-46-17,-251-38-60 21,163 97 6-21,3 17-50 0,15 12-22 8,13 11-3 14,31-2-46-22,26-3 4 0,9-14-21 16,69-16 0-16,32-22-9 15,23-29 6-15,2-13-33 15,5-17 15-15,-20-33-4 14,-23-18 25-14,-21-7-2 16,-30 6 2-16,-22-1 3 14,-17 18 11-14,-7 7 16 16,0 24 13-16,0 17-10 14,-7 4-5-14,-8 25-28 16,6 34-1-16,9 13-5 15,0 3 6-15,9-8 0 15,48-13-1-15,8-19 3 22,12-18 1-22,-7-17-3 0,-5 0-1 17,-17-43 1-17,-17-8 0 13,-18-12 6-13,-13-6 0 16,-4 1-6-16,-49 1 0 14,-19 6 0-14,-4 16 0 16,-12 14-11-16,12 31 11 14,14 0-1-14,16 35 0 16,22 24-10-16,24 13 10 14,0-4-7-14,53-3-1 16,26-23 1-16,23-20 10 14,3-22-2-14,4 0 7 16,-4-26-7-16,-13-31 10 14,-15 0-10-14,-12-9 0 16,-12 3 6-16,-14 7 4 22,-13 11 5-22,-8 10-15 0,-7 18 0 14,-7 17 0-14,-4 0 0 16,0 17 0-16,7 30 0 14,1 12 0-14,10 5 0 16,10-5 0-16,5-12 0 14,6-12 0-14,7-18 0 16,-4-17 0-16,4 0 0 14,-11-14 0-14,8-24 0 17,-6-9 0-17,-4 0 0 21,4-3 0-21,-4 9 0 0,-4 1 0 8,-3 15 0 14,-11 17 0-22,5 8 0 0,2 3 0 16,-7 44 0-16,5 8 0 14,-3 8 0-14,7-3 0 17,0-7 0-17,7-22 0 14,-1-12 0-14,10-16 0 15,-5-3 0-15,4-15 0 14,-2-30 0-14,-8-3 0 16,3-10 0-16,-3 8 0 15,-1 5 0-15,3 13 0 15,-9 15 0-15,8 17 0 14,1 0 0-14,4 9 0 16,0 31-8-16,9 1 9 23,8-3-1-23,3-9 0 0,6-11-37 15,4-18-37-15,1 0-29 14,-5-18 22-14,-13-28 60 17,-4-16 16-17,-18-8 5 14,-6-10 20-14,-9 1 25 15,-7-11 13-15,0 6-19 14,-4 1-9-14,0 18 17 16,0 17-14-16,0 31 23 14,0 17-56-14,0 31 0 16,0 49 0-16,-4 35 0 14,4 11 0-14,0 9 0 16,13-6 0-16,24-21 0 23,5-17 0-23,4-32-12 0,-16-29-9 8,5-22-12 13,-13-8 12-21,2-28 21 0,-4-26-1 14,-3-7 1-14,1-9 7 16,8 2-5-16,5 18 25 14,8 12-14-14,7 25-12 16,11 13 8-16,4 8-9 14,5 43 0-14,-10 14-1 16,-8 5-17-16,-15 7-20 16,-22-4-29-16,-11-10-14 14,-11-11-8-14,-50-14-11 17,-15-9 13-17,-3-20 22 13,2-9 52-13,25 0 13 16,21-14 6-16,31-24 19 22,0-4 13-22,66-14-28 0,21 3 2 14,29-8-10-14,2-1-1 17,-2 7 2-17,-13 2-3 13,-18 11 0-13,-24 8 8 17,-24 17 10-17,-21 9 53 12,-16 8-2-12,0 4-24 17,0 34 0-17,-5 17-15 14,-6 13-12-14,11 6-7 16,0-7-10-16,16-8 0 22,32-8-1-22,19-22 0 0,-1-14-6 8,6-15-13 14,0 0 11-22,-11-31 7 0,-4-20 2 16,-9-12 5-16,-13-5 13 15,-4-2 14-15,-9 6 11 15,-3 14-22-15,-1 20 2 14,-5 22-2-14,-6 8-22 16,1 17 0-16,3 42 0 14,-6 14 1-14,-1 2 10 16,0 1-11-16,5-9-15 13,4-18-1-12,-4-14-10 15,-3-28 25-16,14-7 0 14,11 0 1-14,8-42 14 16,9-14-14-16,13 3 0 23,9-2 9-23,-4 17-3 0,6 11-4 8,-11 27-2 13,-11 0 0-21,-6 12 14 0,-2 35-13 16,-7 7-1-16,-5 3 0 15,5-10 0-15,-9-9-60 15,9-22-144-15,-13-16-133 14,-6-16-348-14,-16-30-371 0</inkml:trace>
    </iact:actionData>
  </iact:action>
  <iact:action type="add" startTime="106264">
    <iact:property name="dataType"/>
    <iact:actionData xml:id="d62">
      <inkml:trace xmlns:inkml="http://www.w3.org/2003/InkML" xml:id="stk62" contextRef="#ctx0" brushRef="#br0">24292 10543 2119 0,'0'0'869'0,"0"0"-403"21,0 0-238-21,0 0-228 0,0 0-203 10,0 0-861-10</inkml:trace>
    </iact:actionData>
  </iact:action>
  <iact:action type="add" startTime="106490">
    <iact:property name="dataType"/>
    <iact:actionData xml:id="d63">
      <inkml:trace xmlns:inkml="http://www.w3.org/2003/InkML" xml:id="stk63" contextRef="#ctx0" brushRef="#br0">26115 11077 1698 0,'0'0'676'0,"0"0"-194"0,0 0-233 14,0 0-72-14,-289-46-38 15,219 92-23-15,5 13-40 15,17 15 1-15,21-4-32 15,23-7-18-15,4-6-6 15,31-16-12-15,34-23 9 17,16-18-18-17,2-3 9 13,-13-44 10-13,-20-12 37 16,-12-11 19-16,-19 2-2 21,-14 9-19-21,-5 13-54 0,0 11 0 9,0 23 0 13,0 12 0-22,0 12 0 0,-5 40 0 16,5 11 0-16,0 7 0 13,5-3 0-13,45-12 0 18,22-16 0-18,15-23 0 12,1-16-50-12,-5 0 7 17,-7-53 5-17,-19-12 19 14,-20-14 18-14,-8-13-6 17,-14-5 7-17,-8-9 0 13,-7-5 0-13,0-7 30 16,0 4 9-16,-31 11-6 14,5 27 23-14,0 29-56 15,1 43 0-15,8 4 0 16,8 75 0-16,-2 38 0 17,11 16 0-17,0 16 0 19,16-1 0-19,34-12 0 0,29-18 0 14,1-30 0-13,28-27-36 16,-12-38 7-17,4-19 16 13,-17 0 13-13,-17-48 0 15,-16-17 1-15,-15-4-1 16,-9-2 39-16,-10-1-15 15,-5 12-10-15,-3 18-14 14,-8 21 0-14,0 21 0 16,0 18 0-16,0 44 0 14,5 18 0-14,6 10 0 16,13-5 0-16,6-10 0 21,18-18-30-21,13-27-18 0,16-22-15 17,-3-8-8-17,-4-20 50 14,-9-33 8-14,-8-9 13 16,-20-8 15-16,-5 6 23 14,-13 2 19-14,-6 11-20 16,-9 17-17-16,0 25 17 14,0 9-23-14,0 9-14 16,0 41 8-16,0 9-8 14,0 5 0-14,0-2-19 16,42-14-62-16,14-12-9 14,10-23-67-14,-7-13-4 16,-13 0 94-16,-18-13 46 22,-19-25 21-22,-9-8 0 0,-13-7 1 16,-35-3 35-16,-9 6-19 14,5 3 23-14,8 6 32 17,13 6 18-17,23 14 11 13,8 0-29-13,4 8-24 16,42 1-6-16,19-1-24 14,12 13-2-14,-3 0-7 16,7 0-8-16,-15 18-1 13,-10 23-5-13,-12 10 5 17,-18 4-1-17,-8 9-25 14,-14-1-16-14,-4-2-35 17,0-12-38-17,0-11-17 21,0-11 3-21,5-18 27 0,12-9 46 14,11-6 37-14,14-35 19 16,10-15 25-16,5-13 34 14,13-6 20-14,0-1-7 16,7 3-15-16,-12 18 3 14,-8 22-27-14,-18 24-3 16,-21 9-10-16,-9 38-8 13,-9 26 10-13,0 4-22 17,0-1 0-17,15-8 0 16,20-21-6-16,15-17 6 14,18-21 0-14,2 0 1 16,0-23 11-16,-3-34-5 22,-23-7 26-22,-11-3 27 0,-18-9-19 8,-10-4-14 14,-5-1-20-22,0 5 2 0,-11 13 2 14,-11 13-11-14,-2 18 0 16,0 29-1-16,2 3-9 14,2 11 10-14,9 27-1 16,11 15 2-16,0-3 2 14,22 1-3-14,37-1-6 16,24-3 6-16,9 0-25 14,9-1-32-14,-14-4-11 16,-11 1 10-16,-25 4 35 22,-23-5 5-22,-15-1 12 0,-13 2 5 16,-13-5 1-16,-31-2 0 14,-15-13-45-14,-30-8-141 16,8-6-186-16,11-9-641 0</inkml:trace>
    </iact:actionData>
  </iact:action>
  <iact:action type="add" startTime="107999">
    <iact:property name="dataType"/>
    <iact:actionData xml:id="d64">
      <inkml:trace xmlns:inkml="http://www.w3.org/2003/InkML" xml:id="stk64" contextRef="#ctx0" brushRef="#br0">26368 10686 1657 0,'0'0'1376'22,"0"0"-903"-22,0 0-230 0,326-99-105 14,-77 61-138-14,-28 12-190 11,-20-1-581-11</inkml:trace>
    </iact:actionData>
  </iact:action>
  <iact:action type="add" startTime="108218">
    <iact:property name="dataType"/>
    <iact:actionData xml:id="d65">
      <inkml:trace xmlns:inkml="http://www.w3.org/2003/InkML" xml:id="stk65" contextRef="#ctx0" brushRef="#br0">31047 11371 1847 0,'0'0'1355'5,"0"0"-837"10,0 0-262-15,0 0-136 15,-87 232-120-15,37-173 0 15,-38 14 0-15,7-14-176 17,1-18-1176-17</inkml:trace>
    </iact:actionData>
  </iact:action>
  <iact:action type="add" startTime="109944">
    <iact:property name="dataType"/>
    <iact:actionData xml:id="d66">
      <inkml:trace xmlns:inkml="http://www.w3.org/2003/InkML" xml:id="stk66" contextRef="#ctx0" brushRef="#br0">1888 14450 1542 0,'0'0'625'14,"0"0"-296"-14,0 0 169 16,-80-228-168-16,71 194-70 14,0 21-53-14,9 13-40 16,0 17-97-16,0 59-28 14,0 26-16-14,0 31-26 16,0 11 0-16,4-1 0 14,16-16 0-14,-2-16 0 16,1-32 0-16,-6-23 0 14,-2-32-45-14,-11-24-36 15,0 0 73-15,0-41-40 23,-6-41-13-23,-12-15 41 0,5-17-3 8,2-16 22 14,7-4-4-22,4 21 5 1,0 2 60 12,0 35-3-13,0 26 6 16,0 20 3-16,9 22-49 14,19 8 12-14,18 0-29 17,6 12 0-17,10 22 0 13,-6 8 0-13,-3 9-17 16,-14 4-23-16,-21 6-29 14,-18 4 36-14,-9 2 9 16,-52-8 15-16,-14-4 8 14,1-17 2-13,17-8 4 14,11-18 39-15,31-8-8 21,15-4 12-21,0 0-38 0,11 0-1 17,50 0 10-17,29 0-18 14,15 0-1-14,8 0 0 16,-1 0-5-16,-14 17-17 14,-21 26-16-14,-29 11-5 16,-35 13 34-16,-13 6 10 14,-29-2-1-14,-47 2 12 16,-14-14 3-16,-12-4 27 14,3-17-39-14,5-8 9 16,18-15 5-16,23-3-16 14,32-12-2-14,21 0-9 16,0-36-99-16,96-64-359 15,0 6-416-15,9-5-1343 0</inkml:trace>
    </iact:actionData>
  </iact:action>
  <iact:action type="add" startTime="110595">
    <iact:property name="dataType"/>
    <iact:actionData xml:id="d67">
      <inkml:trace xmlns:inkml="http://www.w3.org/2003/InkML" xml:id="stk67" contextRef="#ctx0" brushRef="#br0">3021 14319 2038 0,'0'0'878'0,"0"0"-309"16,0 0-201-16,0 0-128 15,0 0-237-15,0 0-3 16,0 0 0-16,-40 243 0 15,45-148 0-15,10 9 0 15,0-7 0-15,3-12 0 14,-5-14 0-14,6-16 0 16,-3-17 0-16,-3-20-89 22,-4-18-239-22,-9-18-170 0,0-37-245 9,0-7-212-9</inkml:trace>
    </iact:actionData>
  </iact:action>
  <iact:action type="add" startTime="110790">
    <iact:property name="dataType"/>
    <iact:actionData xml:id="d68">
      <inkml:trace xmlns:inkml="http://www.w3.org/2003/InkML" xml:id="stk68" contextRef="#ctx0" brushRef="#br0">3016 14416 605 0,'0'0'1185'1,"0"0"-495"6,0 0-177 9,0 0-52-16,0 0-272 14,0 0-69-14,0 0-44 15,61-76-25-15,16 89-13 23,19 17-38-23,7 14-3 0,2 9-10 8,-18 8 8 8,-24 7-26-16,-25 8 11 22,-30-9 20-22,-8 10 3 0,-32-6-2 14,-38 5-1-14,-18-12 53 16,-8-5-32-16,11-12 1 14,13-9-5-14,21-21-16 16,34-10-1-16,34-7-167 14,45-12-422-14,23-21-809 0</inkml:trace>
    </iact:actionData>
  </iact:action>
  <iact:action type="add" startTime="111378">
    <iact:property name="dataType"/>
    <iact:actionData xml:id="d69">
      <inkml:trace xmlns:inkml="http://www.w3.org/2003/InkML" xml:id="stk69" contextRef="#ctx0" brushRef="#br0">5407 15158 1670 0,'0'0'806'0,"0"0"-319"14,0 0-35-14,0 0-161 15,0 0-171-15,0 0-16 15,0 0-1-15,0 199-40 15,0-114-63-15,-17 6 0 22,-3-15 0-22,2-9 0 1,18-13-135 7,0-15-448 7,7-35-676-14</inkml:trace>
    </iact:actionData>
  </iact:action>
  <iact:action type="add" startTime="111632">
    <iact:property name="dataType"/>
    <iact:actionData xml:id="d70">
      <inkml:trace xmlns:inkml="http://www.w3.org/2003/InkML" xml:id="stk70" contextRef="#ctx0" brushRef="#br0">6830 14488 1923 0,'0'0'726'0,"0"0"-253"0,0 0-99 9,0 0-126 12,0 0-97-21,0 0-32 0,0 0-37 16,0-12-82-16,0 12 0 14,0 0 0-14,0 0 0 16,0 0 0-16,0 0 0 14,0 0 0-14,0 0 0 16,0-11 0-16,-18-12 0 14,-14-7 0-14,-12-8 0 16,-6 4 0-16,-7 4 0 14,-9 9 0-14,-6 21 0 16,-2 0 0-16,2 26 0 14,10 48 0-14,12 17 0 16,20 25 0-16,17 11 0 22,13 3 0-22,28-7 0 0,42-26 0 16,30-12 0-16,23-35 0 14,17-28 0-14,10-22-75 16,54-46-171-16,-38-35-523 9,-35 1-397-9</inkml:trace>
    </iact:actionData>
  </iact:action>
  <iact:action type="add" startTime="111961">
    <iact:property name="dataType"/>
    <iact:actionData xml:id="d71">
      <inkml:trace xmlns:inkml="http://www.w3.org/2003/InkML" xml:id="stk71" contextRef="#ctx0" brushRef="#br0">7634 14465 806 0,'0'0'1339'8,"0"0"-632"9,0 0-224-17,0 0-146 14,0 0-176-14,0 0-95 16,0 0 4-16,-46 114-4 14,46-8-5-14,0 3-61 16,0 5 0-16,0-3 0 22,0-14 0-22,11-17 0 0,-2-19 0 15,-5-23 0-15,1-26 0 14,-5-12-12-14,0 0-30 14,0-50 40-14,0-23-40 17,0-24 24-17,0-14 17 14,0-12 2-14,0 1 0 15,0 0-1-15,0 25 0 22,6 14 47-22,14 28-11 0,2 21-4 9,13 13-32 13,4 8 0-22,13 13 0 0,14 0 0 8,6 0-9 13,-6 0-30-21,-1 18-119 0,-12 2-205 16,-29 27-220-16,-15 0-175 14,-9-9-102-14</inkml:trace>
    </iact:actionData>
  </iact:action>
  <iact:action type="add" startTime="112347">
    <iact:property name="dataType"/>
    <iact:actionData xml:id="d72">
      <inkml:trace xmlns:inkml="http://www.w3.org/2003/InkML" xml:id="stk72" contextRef="#ctx0" brushRef="#br0">7704 14862 857 0,'0'0'839'0,"0"0"-242"12,0 0-114-12,0 0-153 16,0 0-104-16,0 0 9 15,0 0-95-15,210-30-116 16,-121 9-8-16,3 4-32 14,-13 1-19-14,-18 11-217 16,-24 5-217-16,-37 5-133 24,0 33-29-24,-19 4-332 0</inkml:trace>
    </iact:actionData>
  </iact:action>
  <iact:action type="add" startTime="112505">
    <iact:property name="dataType"/>
    <iact:actionData xml:id="d73">
      <inkml:trace xmlns:inkml="http://www.w3.org/2003/InkML" xml:id="stk73" contextRef="#ctx0" brushRef="#br0">7914 15222 214 0,'0'0'1130'0,"0"0"-591"13,0 0-44-13,0 0-129 16,0 0-3-16,0 0-66 13,0 0-42-13,94 132-92 17,-11-132-76-17,13 0-39 14,16-18-48-14,1-8-12 16,31-16-78-16,-32 4-459 32,-18 4-820-32</inkml:trace>
    </iact:actionData>
  </iact:action>
  <iact:action type="add" startTime="113005">
    <iact:property name="dataType"/>
    <iact:actionData xml:id="d74">
      <inkml:trace xmlns:inkml="http://www.w3.org/2003/InkML" xml:id="stk74" contextRef="#ctx0" brushRef="#br0">10458 14272 1920 0,'0'0'807'1,"0"0"-323"-1,0 0-17 16,0 0-280-16,0 0-115 14,0 0-30-14,0 0-3 16,0 279-7-16,0-166-32 14,0-16-12-14,33-17 11 16,15-21-26-16,4-33 7 14,9-26 7-14,5 0 13 16,4-64 18-16,2-20-17 14,-7-18 14-14,-3-1 37 16,-12 13-19-16,0 15-33 14,-10 24 0-14,-1 30 0 16,2 21 0-16,8 0 0 22,5 42 0-22,10 25 0 0,-3 14 0 9,-9 2 0 11,-10-7 0-20,-14-9 0 0,-24-11-3 15,-4-18-144-15,-100-31-206 16,-5-7-367-16,-22 0-694 0</inkml:trace>
    </iact:actionData>
  </iact:action>
  <iact:action type="add" startTime="113359">
    <iact:property name="dataType"/>
    <iact:actionData xml:id="d75">
      <inkml:trace xmlns:inkml="http://www.w3.org/2003/InkML" xml:id="stk75" contextRef="#ctx0" brushRef="#br0">10904 13522 1923 0,'0'0'866'1,"0"0"-486"-1,0 0-29 14,0 0-150-14,0 0-149 16,279 115-52-16,-152-21-238 30,-2-15-806-30</inkml:trace>
    </iact:actionData>
  </iact:action>
  <iact:action type="add" startTime="113511">
    <iact:property name="dataType"/>
    <iact:actionData xml:id="d76">
      <inkml:trace xmlns:inkml="http://www.w3.org/2003/InkML" xml:id="stk76" contextRef="#ctx0" brushRef="#br0">13052 14747 2540 0,'0'0'947'4,"0"0"-605"13,0 0-75-17,7-233-267 22,25 140 0-22,8-1 0 0,-8-3 0 8,-14-9 0 13,-7-3 0-21,-11-4 0 0,0 6 0 17,-33 14 0-17,-2 17 0 14,2 28 0-14,11 30 0 16,5 18 0-16,-9 47 0 13,8 50 0-13,-1 32 0 16,12 19 0-15,7 16 0 13,0-11 0-14,26-13 0 16,40-27 0-16,19-26 0 14,9-40 0-14,9-39 0 16,-9-8 0-16,-9-59 0 14,-19-32 0-14,-18-14 0 16,-20-14 0-16,-17-8 0 21,-11-4 0-21,0 9 0 0,0 8 0 16,-22 23 0-16,9 38 0 15,-2 30 0-15,13 23 0 16,2 38 0-16,0 53 0 13,0 23 0-13,0 12 0 16,17 1 0-16,11-13 0 15,5-20 0-15,0-27 0 15,0-29 0-15,-5-25 0 14,1-13 0-14,3-13 0 16,-3-38 0-16,-1-12 0 15,3-18 0-15,-5 1 0 16,9 4 0-16,-4 13 0 21,-1 20 0-21,-4 31 0 0,3 12 0 8,4 25 0 14,4 43 0-22,6 16 0 0,12 9 0 9,13-8 0 13,11-22 0-22,12-20 0 0,5-26 0 13,3-17 0-13,-14-20 0 16,-4-36 0-16,-20-17 0 15,-17-7 0-15,-16-8 0 16,-15-5 0-16,-8-5 0 14,-5 14 0-14,0 16 0 15,-13 24 0-15,-25 41 0 22,-1 3 0-22,-7 73 0 0,5 24 0 17,10 12 0-17,27 6 0 13,4-10 0-13,43-16 0 17,40-25 0-17,20-29 0 13,-2-32-42-13,12-20-267 16,-27-36-259-16,-45-17-325 0</inkml:trace>
    </iact:actionData>
  </iact:action>
  <iact:action type="add" startTime="114311">
    <iact:property name="dataType"/>
    <iact:actionData xml:id="d77">
      <inkml:trace xmlns:inkml="http://www.w3.org/2003/InkML" xml:id="stk77" contextRef="#ctx0" brushRef="#br0">12838 13819 2215 0,'0'0'905'17,"0"0"-403"-17,0 0-223 22,0 0-168-22,0 0-72 0,459 0-39 16,-208-12-357-16,-15 0-1272 0</inkml:trace>
    </iact:actionData>
  </iact:action>
  <iact:action type="add" startTime="114522">
    <iact:property name="dataType"/>
    <iact:actionData xml:id="d78">
      <inkml:trace xmlns:inkml="http://www.w3.org/2003/InkML" xml:id="stk78" contextRef="#ctx0" brushRef="#br0">16282 14353 553 0,'0'0'1790'15,"0"0"-1109"-15,0 0-307 8,0 0-42 15,0 0-154-23,241 59-56 0,-224-59-56 14,5-38-66-14,-5-17 0 16,1-17 0-16,-3-12 0 14,0-18 0-14,-10-16 0 15,-5-15 0-15,0-5 0 14,0-3 0-14,-20 10 0 17,-4 33 0-17,2 31 0 14,0 46 0-14,9 21 0 16,0 59 0-16,-4 50 0 16,8 35 0-16,0 26 0 13,9 5 0-13,0-6 0 17,9-17 0-17,30-17 0 22,27-24 0-22,21-37 0 0,20-24 0 9,9-41 0 12,9-9 0-21,-12-30 0 0,-14-35 0 14,-29-16 0-14,-24-11 0 15,-27-10 0-15,-19 0 0 15,0 10 0-15,-19 24 0 16,-14 16 0-16,0 40 0 14,0 12 0-14,9 38 0 16,7 35 0-16,15 19 0 22,2 5 0-22,26-4 0 0,39-8 0 8,36-22 0 14,15-14 0-22,28-34 0 0,-2-15 0 15,4 0-53-15,-8-38 26 14,-31-13 5-14,-26-8 14 16,-33-5 8-16,-30-7 1 14,-18-2 33-14,0 10 8 16,-18 9-9-16,-26 24-33 16,-8 21 0-16,4 9 0 16,-9 30 0-16,2 38 0 12,14 11 0-12,17 10 0 16,15-8 0-16,9-7 0 15,9-25 0-15,39-20 0 17,20-20 0-17,2-9 0 20,-5-17 0-20,-4-30 0 0,-15-8 0 9,-17-4 0 12,-16 0 0-21,-4 8 0 0,-9 17 0 14,0 8 0-14,0 22 0 17,0 4 0-17,0 0 0 16,0 39 0-16,0 2 0 14,0 11 0-14,0-10 0 16,26-4 0-16,9-12 0 15,8-14 0-15,12-12 0 15,-7 0 0-15,9-17 0 14,0-25 0-14,4-5 0 17,5-8 0-17,-1 8 0 14,12 5 0-14,-7 17 0 15,2 17 0-15,-7 8 0 22,-4 13 0-22,-15 42 0 0,-4 8 0 9,-27 4 0 12,-15 6 0-21,0-8 0 0,-9-9 0 14,-39-7 0-14,2-17 0 16,1-8 0-15,14-24 0 12,27 0 0-13,4-26 0 16,19-42-71-16,47-14-80 14,19-24-188-14,9-12-167 16,7-22 161-16,-5-21-14 13,-4-5 173-13,-20 5 186 17,-24 21 176-17,-20 40 184 22,-17 36 127-22,-11 47-138 0,0 17-84 16,-4 55-155-16,-18 47 13 14,-9 33-36-14,12 21-87 16,10 14 0-16,9-8 0 14,0-10 0-14,4-25 0 16,25-25 0-16,3-26 0 14,-8-38 0-14,3-31 0 16,-14-7 0-16,0-16 0 14,0-44 0-14,0-7 0 17,13-13 0-17,1 0 0 14,16 7 0-14,14 6 0 15,17 16 0-15,20 13 0 14,16 17 0-14,60 21-50 16,-26 0-615-16,-15 0-1095 0</inkml:trace>
    </iact:actionData>
  </iact:action>
  <iact:action type="add" startTime="116015">
    <iact:property name="dataType"/>
    <iact:actionData xml:id="d79">
      <inkml:trace xmlns:inkml="http://www.w3.org/2003/InkML" xml:id="stk79" contextRef="#ctx0" brushRef="#br0">22308 13875 525 0,'0'0'1343'1,"0"0"-699"15,0 0-129-16,0 0-162 14,0 0-82-14,0 0-85 15,0 0-85-15,-99-124-38 23,45 180-41-23,-12 24-16 0,14 19 61 16,8 1-67-16,29 2 0 14,15-13 0-14,28-22 0 16,55-20 0-16,22-26 0 13,22-21 0-13,2 0 0 17,-11-50 0-17,-20-9 0 13,-28-14 0-13,-26 2 0 17,-22 7 0-17,-9 5 0 14,-13 12 0-14,0 22 0 15,0 16 0-15,0 9 0 16,-7 22 0-16,-8 37 0 15,6 9 0-15,9 8 0 22,0-9 0-22,31-16 0 0,23-13 0 8,14-17 0 14,-9-21 0-22,-2 0 0 0,-16-4 0 16,-17-43 0-16,-19 1 0 14,-5-10 0-14,0 2 0 16,0-1 0-16,0 5 0 14,0 7 0-14,0 13 0 16,0 9 0-16,0 13 0 14,11 4 0-14,30 4 0 16,20 0 0-16,14 0 0 14,21 0 0-14,0 21 0 16,5 5 0-16,-16 7 0 14,-15 9 0-14,-24-8 0 16,-31 8 0-16,-15-4-12 22,-9 0 2-22,-43-9 9 0,-9-3 1 14,8-13-11-14,20-13 10 16,25 0 1-16,8-13 0 14,28-37-54-14,51-14-33 16,30-16-38-16,13-13-106 14,5-17-73-14,-9-4-74 16,-20-9 72-16,-25-1 142 13,-32 18 164-13,-26 22 98 17,-15 25 242-17,0 24 7 16,-24 23-31-16,-8 12-52 13,-8 12-106-13,7 61-43 17,16 19-69-17,6 27-46 22,11 16 0-22,11 0 0 0,37-2 0 14,18-15 0-14,4-12 0 17,-5-21 0-17,-4-26 0 13,-19-21 0-13,-18-25 0 16,-15-13 0-16,-9 0 0 14,0-38 0-14,0-17 0 16,0-9 0-16,0 1 0 15,6 12 0-15,23 5 0 15,17 20 0-15,63 26-59 13,-11 0-608-13,11 13-1042 0</inkml:trace>
    </iact:actionData>
  </iact:action>
  <iact:action type="add" startTime="116939">
    <iact:property name="dataType"/>
    <iact:actionData xml:id="d80">
      <inkml:trace xmlns:inkml="http://www.w3.org/2003/InkML" xml:id="stk80" contextRef="#ctx0" brushRef="#br0">26316 14145 1551 0,'0'0'827'1,"0"0"-242"-1,0 0-214 16,0 0-38-16,0 0-159 14,-70-223-46-14,9 214-64 17,-20 9-38-17,-9 26 11 13,-8 28-37-13,13 19 0 16,19 6 0-16,35-11 0 22,31-9 0-22,5-21 0 0,67-24-20 8,15-14 19 14,18-9-22-22,-9-46 23 0,-4-22 1 16,-26-11 0-16,-20-9 17 14,-20-9 6-14,-22-6-24 16,-4-10 0-16,0-5 0 14,-17 4 0-14,-9 17 0 16,-1 30 0-16,1 34 0 14,11 42 0-14,2 8 0 16,6 68 0-16,7 35 0 14,0 15 0-14,0 6 0 16,31-3 0-16,19-20 0 14,22-20 0-14,13-26 0 17,1-24-24-17,1-31-21 21,-10-8 30-21,-12-13 15 0,-17-29 0 13,-15-9 31-13,-13-4 1 17,-7 5-11-17,-5 3-21 13,-3 11 0-13,-1 14 0 16,-4 21 0-15,5 1 0 13,-5 12 0-14,11 44 0 15,-1 3 0-15,4 8 0 15,7-11 0-15,14-10 0 16,3-21-14-16,-1-20-4 14,11-5 17-14,-2-14 1 16,2-36 0-16,0-9 20 22,-2-6-7-22,4-3-13 0,7 10 0 16,4 10 0-16,5 18 0 13,1 22 0-13,-5 8 0 16,-1 21 0-16,-9 33 0 15,-15 15 0-15,-8 5 0 16,-16-7 0-16,-13-4 0 14,0-11-20-14,0-19-17 16,-33-16 14-16,5-17-7 14,15 0 15-14,13-26-22 15,0-28-101-15,52-18-63 14,27-22 1-14,15-21-2 17,8-14 23-17,-5-21 86 23,-17-2 93-23,-18 3 117 0,-25 28 106 7,-20 38 109 15,-17 42-74-22,0 41-13 0,0 30-245 16,-28 72 0-16,2 42 0 15,10 24 0-15,16 14 0 15,0-7 0-15,16-22 0 14,25-27 0-14,9-25 0 16,-4-32 0-16,-11-27 0 14,-9-30 0-14,-12-12 0 16,-12-4 0-16,-2-46 0 14,0-10 0-14,0-11 0 16,0-9 0-15,0 3 0 12,0 14 0-13,0 12 0 16,19 22 0-16,34 14 0 22,21 15 0-22,22 0 0 0,20 15 0 14,11 8 0-14,2-2 0 17,-18 2 0-17,-8-14-12 13,-33-9-23-13,-24 0 35 15,-26 0-1-15,-20-15 2 15,0-16 25-15,-20 1-26 16,-30 4 1-16,-16 5 19 14,-8 12-20-14,-1 9 0 16,6 0 0-16,-4 47 0 14,17 12 0-14,16 12 0 16,14 10 0-16,26-9 0 22,0-13 0-22,35-13 0 0,35-20 0 8,13-22 0 14,13-4 0-22,-2-21 0 0,-4-26 0 17,-20-7 0-17,-14-1 0 14,-10 5 0-14,-11 3 0 16,-13 9 0-16,-2 2 0 13,-7 13 0-13,0 8 0 16,-9 13 0-16,1 2 0 14,1 9 0-14,-1 37 0 17,6-1 0-17,-3 7 0 13,6-5 0-13,-1-14 0 16,-5-7 0-16,-1-10 0 14,8-16 0-14,-2 0 0 16,18 0 0-16,6-21 0 23,5-12 0-23,10-6 0 0,1 1 0 15,-3 0 0-15,2 10 0 14,-6 10 0-14,4 5 0 16,-15 13 0-16,5 0 0 14,-10 0 0-14,5 9 0 17,-2 13 0-17,-2 6 0 14,-5-3 0-14,9 6 0 16,-9-7 0-16,2-3 0 13,10 1 0-13,8-14 0 15,13-8 0-15,6 0 0 15,5-8 0-15,0-26 0 16,0-8-3-16,-9-5-149 23,16-29-182-23,-21 8-249 0,-3 3-471 0</inkml:trace>
    </iact:actionData>
  </iact:action>
  <iact:action type="add" startTime="118495">
    <iact:property name="dataType"/>
    <iact:actionData xml:id="d81">
      <inkml:trace xmlns:inkml="http://www.w3.org/2003/InkML" xml:id="stk81" contextRef="#ctx0" brushRef="#br0">31504 13425 1778 0,'0'0'831'8,"0"0"-185"6,0 0-266-14,0 0-153 15,0 0-91-15,0 0-83 16,0 0-26-16,-138 72-9 14,97 0-18-14,4 8 0 16,19-8 0-16,18-6 0 21,0-16 0-21,51-12 0 0,29-18 0 14,19-14 0-14,10-6 0 16,3-6 0-16,-14-32 0 15,-13-3 0-15,-19-9 0 17,-18-12 0-17,-13-5 0 13,-18 3 0-13,-17 1 0 15,0 12 0-15,-13 17 0 15,-35 29 0-15,-4 5 0 16,-1 26 0-16,9 38 0 14,9 7 0-14,20 12 0 16,15-13 0-16,0 0 0 14,55-20 0-14,15-9 0 16,8-14 0-16,8-19-105 22,-12-8-252-22,-26-8-256 1,-26-30-202 9,-22 0-832-10</inkml:trace>
    </iact:actionData>
  </iact:action>
  <iact:action type="add" startTime="118938">
    <iact:property name="dataType"/>
    <iact:actionData xml:id="d82">
      <inkml:trace xmlns:inkml="http://www.w3.org/2003/InkML" xml:id="stk82" contextRef="#ctx0" brushRef="#br0">27308 12687 2602 0,'0'0'755'21,"0"0"-524"-21,0 0-58 0,387-8-173 8,-182 8-60 9,-8 13-695-17</inkml:trace>
    </iact:actionData>
  </iact:action>
  <iact:action type="add" startTime="119141">
    <iact:property name="dataType"/>
    <iact:actionData xml:id="d83">
      <inkml:trace xmlns:inkml="http://www.w3.org/2003/InkML" xml:id="stk83" contextRef="#ctx0" brushRef="#br0">32510 13649 1914 0,'0'0'1538'15,"0"0"-1283"-15,0 0-176 14,0 0-29-14,0 0-50 17,0 0-494-17,0 0-919 0</inkml:trace>
    </iact:actionData>
  </iact:action>
  <iact:action type="add" startTime="119838">
    <iact:property name="dataType"/>
    <iact:actionData xml:id="d84">
      <inkml:trace xmlns:inkml="http://www.w3.org/2003/InkML" xml:id="stk84" contextRef="#ctx0" brushRef="#br0">2164 16460 1980 0,'0'0'896'8,"0"0"-702"5,0 0 19-13,0 0 93 17,0 0-203-17,-177 271-89 13,188-216 17-13,50-26-29 16,13-25 11-16,16-4 14 15,-5-47-26-15,-15-24 10 16,-15-10-11-16,-34-2-6 16,-21 15-12-16,-15 4 9 23,-53 35-80-23,-104 46-167 0,19 45-552 8,0 28-829-7</inkml:trace>
    </iact:actionData>
  </iact:action>
  <iact:action type="add" startTime="120132">
    <iact:property name="dataType"/>
    <iact:actionData xml:id="d85">
      <inkml:trace xmlns:inkml="http://www.w3.org/2003/InkML" xml:id="stk85" contextRef="#ctx0" brushRef="#br0">1399 17438 1905 0,'0'0'543'0,"0"0"-160"0,0 0 88 13,0 0-273-13,0 0-90 16,0 0-18-16,0 0-9 15,-24 115-66-15,24-65-5 16,6-7 2-16,29-22-12 14,18-12-1-14,4-9 1 17,-3-21 2-17,-10-31 17 13,-13 2-19-13,-18-14 6 16,-9 5 17-16,-4 12 1 14,0 18 19-14,-9 13-11 17,-8 16-32-17,12 0-39 21,5 45-181-21,40 48-159 0,32-16-472 8,18-13-699-8</inkml:trace>
    </iact:actionData>
  </iact:action>
  <iact:action type="add" startTime="120396">
    <iact:property name="dataType"/>
    <iact:actionData xml:id="d86">
      <inkml:trace xmlns:inkml="http://www.w3.org/2003/InkML" xml:id="stk86" contextRef="#ctx0" brushRef="#br0">2798 17451 1094 0,'0'0'1162'13,"0"0"-638"-13,0 0-49 15,0 0-183-15,0 0-91 16,0 0-102-16,0 0-51 14,-147-42-20-14,134 84-10 15,4 4 1-15,9-8-19 15,0-8-9-15,0-17 2 15,42-13-22-14,10 0-8 21,10-8-14-22,-1-35-60 0,9-28-83 15,-9 7-274-15,-17 10-374 0</inkml:trace>
    </iact:actionData>
  </iact:action>
  <iact:action type="add" startTime="120754">
    <iact:property name="dataType"/>
    <iact:actionData xml:id="d87">
      <inkml:trace xmlns:inkml="http://www.w3.org/2003/InkML" xml:id="stk87" contextRef="#ctx0" brushRef="#br0">5689 16287 2116 0,'0'0'810'1,"0"0"-494"14,0 0-25-15,0 0-35 13,-319 333-128-13,221-172-20 17,17 9-37-17,15-12-71 14,18-23 0-14,15-25 0 16,22-34 0-16,7-26 0 14,4-33 0-14,0-17 0 16,4-29 0-16,31-56 0 22,9-24 0-22,-2-18 0 0,-1-31 0 9,1-3 0 12,-12-4 0-21,-6 16 0 0,-6 31 0 16,-3 40 0-16,-6 59 0 14,0 19 0-14,17 68 0 17,0 50 0-17,13 26 0 13,14 17 0-13,1 0 0 16,8-9 0-16,-1-16 0 14,-11-16-12-14,-35-3-285 16,-15-28-432-16,0-34-403 0</inkml:trace>
    </iact:actionData>
  </iact:action>
  <iact:action type="add" startTime="121101">
    <iact:property name="dataType"/>
    <iact:actionData xml:id="d88">
      <inkml:trace xmlns:inkml="http://www.w3.org/2003/InkML" xml:id="stk88" contextRef="#ctx0" brushRef="#br0">5313 17092 1315 0,'0'0'1121'12,"0"0"-666"-12,0 0-188 17,0 0 34-17,0 0-175 13,0 0-45-12,335-30-38 14,-198 11-37-15,10 3-6 15,-5 5-231-15,-9-19-402 16,-24 12-94-16,-17 1 166 14,-35 3 318-14,-27 7 243 15,-25-2 269-15,-5 7 376 14,-9-4-106-14,-32 6-196 17,-10 0-28-17,-10 8-83 22,0 30-71-22,-2 8-49 0,10 14-53 16,20 5-8-16,9 3-21 14,24-5-24-14,0-17 8 16,11-15-14-16,39-15 0 14,23-16 0-14,1 0 0 16,2-38 0-16,-3-25 0 13,-14-13 0-13,-22-28 0 17,-13-1 0-17,-13-18 0 14,-11 0 0-14,0 0 0 16,0 26 0-16,-16 34 0 13,3 25 0-13,2 30 0 17,3 8 0-17,-6 46 0 22,4 34 0-22,5 30 0 0,1 21 0 8,4 1 0 14,0 0 0-22,9-17 0 0,34-18 0 16,23-21 0-16,17-29 0 15,22-23 0-15,17-24 0 15,5 0-191-15,0-45-176 14,-7-19 79-14,-22-16 41 17,-23-5 180-17,-27 0 67 13,-20 9 139-13,-21 11 87 16,-7 10 33-16,0 25-44 14,-27 4-19-14,-8 26-71 16,-15 0-125-16,-2 35 0 14,-3 24 0-14,-2 23 0 16,11 5 0-16,11 4 0 15,16-11 0-15,19-12 0 15,0-22 0-15,15-12 0 22,37-34 0-22,10 0 0 0,3-16 0 14,-1-48 0-14,-8-12 0 16,-21-13 0-16,-4-15 0 14,-22-9 0-14,-9-10 0 16,0 0 0-16,0 17 0 14,-9 26 0-14,-9 25 0 16,5 43 0-16,9 12 0 13,-7 12 0-13,11 59 0 17,0 35 0-17,0 17 0 16,0 8 0-16,20 1 0 22,28 1 0-22,13-28 0 0,18-4 0 9,63-8-51 7,-16-17-663-16,8-37-1529 0</inkml:trace>
    </iact:actionData>
  </iact:action>
  <iact:action type="add" startTime="122145">
    <iact:property name="dataType"/>
    <iact:actionData xml:id="d89">
      <inkml:trace xmlns:inkml="http://www.w3.org/2003/InkML" xml:id="stk89" contextRef="#ctx0" brushRef="#br0">9131 17476 1303 0,'0'0'605'12,"0"0"-46"-12,0 0-78 17,0 0-212-17,0 0-107 14,0 0-12-14,149-228-42 15,-90 165-47-15,-7-12 22 15,-17 8-26-15,-11 2 0 15,-17 6-2-15,-7 2-14 22,-15 19-4-22,-36 21-37 0,-14 17 14 14,-18 4-12-14,-3 57-2 16,12 24 0-16,17 20 8 14,25 10-8-14,27-10 4 17,5-4-4-17,57-8-4 16,39-37-2-16,27-23 12 15,16-28-12-15,6-5-21 14,-3-38-80-14,-20-35-128 15,-4-41-251-15,-33 8-261 16,-28 14-151-16</inkml:trace>
    </iact:actionData>
  </iact:action>
  <iact:action type="add" startTime="122445">
    <iact:property name="dataType"/>
    <iact:actionData xml:id="d90">
      <inkml:trace xmlns:inkml="http://www.w3.org/2003/InkML" xml:id="stk90" contextRef="#ctx0" brushRef="#br0">10182 16986 1139 0,'0'0'681'13,"0"0"-168"-13,0 0-123 16,0 0-56-16,0 0-70 15,0 0-29-15,0 0-44 15,-59 0-65-15,14 11-20 13,-17 27-49-13,1 19 3 17,0-1-60-17,19 19 0 14,12 9 0-14,21-20 0 15,9-5 0-15,13-21 0 14,48-21 0-14,16-17 0 17,10-9 0-17,-4-58 0 15,0-13 0-15,-15-17 0 22,-18-9 0-22,-10-4 0 0,-23-14 0 14,-12-8 0-14,-5 9 0 17,0 9 0-17,-14 22 0 15,-14 32 0-15,0 35 0 16,-1 25 0-16,1 25 0 13,2 59 0-13,6 31 0 15,5 25 0-15,15 4 0 15,0-3 0-15,39-18 0 17,22-18 0-17,22-28 0 13,24-39 0-13,-2-22 0 16,9-16 0-16,-5-16 0 14,-26-36 0-14,-17-11 0 16,-20-13 0-16,-31-6 0 22,-15 6 0-22,0 6 0 0,0 13 0 8,-20 23 0 14,-15 25 0-22,-8 9 0 0,3 26 0 16,-10 28 0-16,8 15 0 14,10 5 0-14,23-15 0 16,9-12 0-16,0-10 0 14,33-21 0-14,17-16 0 16,7 0 0-16,-3-12 0 13,-10-29 0-13,-11 3 0 17,-5 8 0-17,-10 4 0 14,-9-1 0-14,-9 16 0 16,0 11 0-16,0 0 0 14,0 11 0-14,0 54 0 16,0 20 0-16,0 38 0 22,13 7 0-22,4 22 0 0,3 7 0 14,-5-7 0-14,-2-17 0 16,-8-17 0-16,-5-33 0 14,0-35 0-14,-9-24 0 16,-30-26 0-16,-5 0 0 14,-6-55 0-14,8-29 0 16,16-21 0-16,17-27 0 14,9-26 0-14,15-7 0 17,51 4 0-17,15 21 0 14,15 22 0-14,-4 30 0 16,-3 22 0-16,-6 28 0 21,-17 19 0-21,-11-8 0 0,-18 18 0 16,-9-3 0-16,-8 3 0 14,-11 7 0-14,-9-13 0 15,0 3 0-15,0 3 0 15,0 0 0-15,-9 9 0 16,-20 0 0-16,-3 18 0 14,-1 27 0-14,0 15 0 16,16 8 0-15,17 6 0 12,0-15 0-13,35-13 0 15,37-16 0-15,24-22 0 23,0-8 0-23,0 0 0 0,-17-38 0 8,-20-5 0 15,-20-10 0-23,-17 6 0 0,-15-12 0 15,-7 12 0-15,0 3 0 14,0 14 0-14,0 19 0 16,0 5 0-16,13 6 0 14,20 0 0-14,19 33 0 16,5 8 0-16,8 8 0 15,-12 4 0-15,-9-3 0 15,-23-3 0-15,-16-1 0 14,-5-16 0-14,0-6 0 16,0-1 0-16,0-16 0 14,41-7-371-14,14-7-572 17,21-32-1008-17</inkml:trace>
    </iact:actionData>
  </iact:action>
  <iact:action type="add" startTime="123661">
    <iact:property name="dataType"/>
    <iact:actionData xml:id="d91">
      <inkml:trace xmlns:inkml="http://www.w3.org/2003/InkML" xml:id="stk91" contextRef="#ctx0" brushRef="#br0">13496 16545 1998 0,'0'0'953'12,"0"0"-398"-12,0 0-222 17,0 0-76-17,0 0-257 13,0 0 0-13,0 0 0 17,-46-174 0-17,30 225 0 14,-1 34 0-14,4 28 0 16,6 27 0-16,7-8 0 16,0 0 0-16,0-17 0 22,24-22 0-22,0-25 0 0,-4-23 0 8,-7-31 0 14,-4-14 0-22,0 0 0 0,-1-43 0 14,-1-12 0-14,8-17 0 16,3 1 0-16,10 7 0 13,9 15 0-13,7 22 0 17,8 17 0-17,5 10 0 14,0 10 0-14,-2 39 0 16,-3 16 0-16,-15 6 0 14,-13 2 0-14,-24-2 0 15,0-16 0-15,-30-8 0 16,-31-13 0-16,-16-18 0 14,1-7 0-14,6-9 0 22,13-9 0-22,13-20 0 0,20-1 0 17,20 1 0-17,4 3 0 14,17-3 0-14,38 13 0 16,17-7 0-16,15 7 0 15,16 8 0-15,2-6 0 15,4-2 0-15,-10-6 0 14,-14 6 0-14,-13-21 0 16,-28 7 0-16,-12-8 0 14,-12-7 0-14,-15 5 0 16,-5-7 0-16,0-2 0 14,0 12 0-14,-9 11 0 16,-13 21 0-16,0 5 0 22,0 23 0-22,7 36 0 0,8 17 0 13,7 0 0-13,3 6 0 17,56-23 0-17,19-17 0 14,25-21 0-14,11-21 0 16,-3-8 0-16,-4-47 0 16,-24-12 0-16,-24-18 0 14,-24-1 0-14,-15-10 0 16,-14-7 0-16,-6-3 0 14,0 9 0-14,0 16 0 16,-17 27 0-16,4 19 0 14,2 35 0-14,7 9 0 16,-1 62 0-16,5 35 0 15,0 25 0-14,0 10 0 19,0-15 0-20,5-5 0 0,10-33 0 15,-6-16 0-15,-1-33 0 16,5-23 0-16,-13-16 0 15,5 0 0-15,-3-34 0 14,2-16 0-14,12-19 0 16,5 7 0-16,8-12 0 14,17 15 0-14,-2 21 0 16,17 7 0-16,4 27 0 14,12 4 0-14,-7 0 0 16,17 26-203-16,-19-5-322 15,-18-4-417-15</inkml:trace>
    </iact:actionData>
  </iact:action>
  <iact:action type="add" startTime="124644">
    <iact:property name="dataType"/>
    <iact:actionData xml:id="d92">
      <inkml:trace xmlns:inkml="http://www.w3.org/2003/InkML" xml:id="stk92" contextRef="#ctx0" brushRef="#br0">15594 15976 1796 0,'0'0'881'0,"0"0"-195"14,0 0-314-14,0 0-146 15,0 0-134-15,0 0-49 15,0 0-43-15,-2 218 0 16,19-151 0-16,-8-11 0 14,0-17 0-14,-1-11 0 16,1-11-21-16,0-17-2 22,8 0 23-22,9-5 0 0,18-35 6 16,9-6-4-16,3 6 13 13,12-7 6-13,-7 9-21 18,-13 27 0-18,1 11 0 14,-12 0 0-14,-9 49 0 15,-2 15 0-15,-15 16 0 14,0 8-50-14,-11 27-271 16,0-18-608-16,0-25-1146 0</inkml:trace>
    </iact:actionData>
  </iact:action>
  <iact:action type="add" startTime="125619">
    <iact:property name="dataType"/>
    <iact:actionData xml:id="d93">
      <inkml:trace xmlns:inkml="http://www.w3.org/2003/InkML" xml:id="stk93" contextRef="#ctx0" brushRef="#br0">17119 16106 1815 0,'0'0'834'6,"0"0"-349"11,0 0-119-17,0 0-56 16,0 0-194-16,0 0-20 14,-4 287-22-14,-5-128-74 16,0 2 0-16,5-12 0 13,4-25 0-13,0-30 0 17,0-27 0-17,0-37 0 22,4-30 0-22,5 0-33 0,4-59-132 14,-6-35-201-14,-3-26-85 15,-4-15 110-15,0-18 58 14,0 6 160-14,-11 11 123 17,-2 26 49-17,4 32 226 14,5 36 76-14,4 27-41 15,0 15-7-15,0 0-144 14,9 11-17-14,34 27-43 16,8 10-25-16,10-1-74 16,0-1 0-16,-4-6 0 16,-11-2 0-16,-18-1 0 21,-10-13 0-21,-18 2 0 0,0 7 0 15,-27-11 0-15,-12 3 0 15,-11-3 0-15,8-6 0 16,12-2 0-16,8-11 0 14,18 1 0-14,4-4 0 15,0 0 0-14,32 0 0 13,34 0 0-14,19 0 0 16,11 0 0-16,5 17 0 14,-3 13 0-14,-24 16 0 16,-17 10 0-16,-30 3 0 14,-23 8 0-14,-4 6 0 16,-35-17 0-16,-39 0 0 22,-5-15 0-22,-2-6 0 0,7-14 0 8,13-13 0 14,12-8 0-22,30 0 0 0,19-37 0 16,0-11 0-16,54-28 0 13,34-6 0-13,30-7-57 18,13 5-122-18,11 4-170 13,-4 7-187-13,-11 9-9 16,-20 2 308-15,-22 6 237 12,-28 6 52-13,-18 3 312 16,-22 9 155-16,-12 9-198 14,-5-1 9-14,0 13-104 16,0 17-135-16,0 0-91 14,0 3 0-14,-5 52 0 16,-1 27 0-16,6 15 0 22,0 13 0-22,0 4 0 0,6-17 0 9,23-4 0 13,6-19 0-22,-13-25 0 0,-5-19-174 13,-17-30-473-13,0 0-251 17,0-11-361-17</inkml:trace>
    </iact:actionData>
  </iact:action>
  <iact:action type="add" startTime="126431">
    <iact:property name="dataType"/>
    <iact:actionData xml:id="d94">
      <inkml:trace xmlns:inkml="http://www.w3.org/2003/InkML" xml:id="stk94" contextRef="#ctx0" brushRef="#br0">18398 16272 1378 0,'0'0'857'6,"0"0"-148"17,0 0-194-23,0 0-245 0,0 0-108 16,0 0-66-16,0 0-44 14,273-60 5-14,-168 126-57 16,-9 11 0-16,-11 11 0 15,-24 14 0-15,-28-1 0 15,-28-4 0-15,-5-9 0 14,-33-9 0-14,-33-21 0 16,-12-8 0-16,-8-14 0 14,-1-7-41-14,13-11-290 17,32-10-724-17</inkml:trace>
    </iact:actionData>
  </iact:action>
  <iact:action type="add" startTime="126738">
    <iact:property name="dataType"/>
    <iact:actionData xml:id="d95">
      <inkml:trace xmlns:inkml="http://www.w3.org/2003/InkML" xml:id="stk95" contextRef="#ctx0" brushRef="#br0">20693 16904 2567 0,'0'0'958'16,"0"0"-703"-16,0 0 61 14,0 0-316-14,0 0 0 16,0 0 0-16,0 0 0 14,100-199 0-14,-146 157 0 15,-19-17 0-15,-18-13 0 15,-9-21 0-15,-2-9 0 17,17-3 0-17,20-9 0 13,22 14 0-13,31 20 0 22,4 13 0-22,31 24 0 0,21 22 0 15,5 21 0-15,-5 0 0 15,-12 38 0-15,-27 26 0 17,-13 24 0-17,-18 14 0 13,-52 1 0-13,-21 5 0 16,-19-4 0-16,8-4 0 13,1-23 0-13,31-17 0 17,37-15 0-17,33-19 0 14,9-17 0-14,81-9 0 15,43 0 0-15,27-21 0 15,14-14 0-15,1-3-29 16,2-8-200-16,-43 7-485 27,-45 6-780-27</inkml:trace>
    </iact:actionData>
  </iact:action>
  <iact:action type="add" startTime="127188">
    <iact:property name="dataType"/>
    <iact:actionData xml:id="d96">
      <inkml:trace xmlns:inkml="http://www.w3.org/2003/InkML" xml:id="stk96" contextRef="#ctx0" brushRef="#br0">21908 15985 1864 0,'0'0'879'15,"0"0"-353"-15,0 0-166 15,0 0-134-15,0 0-88 16,-313 0-35-16,237 83-103 21,10 23 0-21,16 7 0 0,32 1 0 17,18-8 0-17,22-14 0 14,63-28 0-14,38-26 0 16,30-34 0-16,9-4-110 15,10-51-227-15,-23-28-242 15,-31-11-55-15,-29-2 107 13,-36-10 356-13,-31 13 171 17,-16 5 93-17,-6 10 374 14,0 18 90-14,0 23-55 17,0 16-134-17,-6 17-115 13,1 0-135-13,5 25-118 16,0 39 0-16,0 15 0 14,0 20 0-14,0 6 0 16,0 2 0-16,0-5 0 22,22-17 0-22,-4-14 0 0,-1-24 0 14,-8-17 0-14,-3-13 0 16,-6-17 0-16,0 0 0 14,0-30-33-14,-28-21-77 16,-11-17-55-16,6-15 17 14,5-15 116-14,10-4 14 16,18 5 18-16,0 6 99 16,0 10 27-16,18 14 23 14,21 13-17-14,9 7-132 16,4 9 0-16,14 8 0 14,10 10 0-14,5 2 0 16,5 10 0-16,5 8 0 21,-8 0 0-21,-13 0 0 0,-13 0-59 15,-18 3-199-15,-21 20-88 16,-18 31-258-16,-42-8-128 10,-14 1-75-10</inkml:trace>
    </iact:actionData>
  </iact:action>
  <iact:action type="add" startTime="127760">
    <iact:property name="dataType"/>
    <iact:actionData xml:id="d97">
      <inkml:trace xmlns:inkml="http://www.w3.org/2003/InkML" xml:id="stk97" contextRef="#ctx0" brushRef="#br0">22624 16299 1035 0,'0'0'646'0,"0"0"-41"5,0 0-29 12,0 0-242-17,0 0-21 21,0 0-90-21,0 0-61 0,5 30-67 9,78-41-67 13,20 1-28-22,-3-2-12 0,-4 3-97 8,-17 9-41 14,-22 0-119-22,-40 9-242 0,-17 24-253 16,0 1-169-16</inkml:trace>
    </iact:actionData>
  </iact:action>
  <iact:action type="add" startTime="127942">
    <iact:property name="dataType"/>
    <iact:actionData xml:id="d98">
      <inkml:trace xmlns:inkml="http://www.w3.org/2003/InkML" xml:id="stk98" contextRef="#ctx0" brushRef="#br0">22572 16895 909 0,'0'0'866'11,"0"0"-344"-11,0 0-57 16,0 0-103-16,0 0-90 16,0 0-69-16,0 0-110 14,273 42-93-13,-100-105-77 13,-22 13-388-14,-18-5-673 0</inkml:trace>
    </iact:actionData>
  </iact:action>
  <iact:action type="add" startTime="129126">
    <iact:property name="dataType"/>
    <iact:actionData xml:id="d99">
      <inkml:trace xmlns:inkml="http://www.w3.org/2003/InkML" xml:id="stk99" contextRef="#ctx0" brushRef="#br0">24220 16637 2009 0,'0'0'869'14,"0"0"-555"-14,0 0 10 16,0 0-120-16,0 0-143 22,0 0 29-22,0 0-25 0,0 273-16 16,-29-194-37-16,-27-6-4 14,-6-14-16-14,-7-12-19 17,-19-21-250-17,18-19-443 15,18-7-772-15</inkml:trace>
    </iact:actionData>
  </iact:action>
  <iact:action type="add" startTime="129328">
    <iact:property name="dataType"/>
    <iact:actionData xml:id="d100">
      <inkml:trace xmlns:inkml="http://www.w3.org/2003/InkML" xml:id="stk100" contextRef="#ctx0" brushRef="#br0">24768 15668 1692 0,'0'0'1033'16,"0"0"-526"-16,0 0-35 22,0 0-226-22,0 0-100 0,0 0-146 8,0 0 0 14,0 168 0-22,0-28 0 0,0 10 0 13,0-4 0-13,0-4 0 17,27-19 0-17,16-31 0 14,10-28 0-14,6-44 0 16,6-20-108-16,5-25-5 16,-22-55 31-16,1-21 26 14,-21-22 56-14,-13-12 2 17,-6-8 11-17,-9 0 77 13,0 12-24-13,0 21 8 16,0 34 8-16,0 30-50 14,0 46-32-14,-4 12 0 15,-10 77 0-15,4 38 0 24,10 30 0-24,0 16 0 0,0-2 0 13,0-15 0-13,28-25 0 16,0-25 0-16,5-42 0 14,-4-31 0-14,-5-28 0 16,-3-5 0-16,-1-38 0 14,0-35 0-14,-5-15 0 17,-8-9 0-17,8-9 0 13,-6 9 0-13,4 12 0 16,4 30 0-15,-10 19 0 12,8 36 0-13,-2 15 0 15,9 55 0-15,-7 25 0 16,14 15 0-16,10 3 0 16,-2-11 0-16,9-22 0 21,7-16 0-21,4-34 0 0,-3-22 0 15,1-8 0-15,-9-29 0 15,2-44 0-15,-5-10 0 16,-8-16 0-16,-4-1 0 14,-13-6 0-14,-10 9 0 15,-3 15 0-14,-5 26 0 13,0 33 0-14,0 23 0 16,0 11 0-16,0 57 0 13,-5 26 0-13,1 16 0 17,4-5 0-17,0-3 0 22,24-26 0-22,28-20 0 0,14-32 0 8,0-24 0 14,3 0 0-22,-7-46 0 0,-6-17 0 16,-12-10 0-16,-11-10 0 15,-9-2 0-15,-9 0 0 15,-13 18 0-15,-2 9 0 14,0 21 0-14,0 37 0 16,0 0 0-16,0 48 0 14,0 28 0-14,0 9 0 16,0 8 0-16,9-13 0 14,37-21 0-14,-2-17 0 16,13-25 0-16,4-17 0 14,0 0 0-14,-9-46 0 16,3-17 0-16,-16-5 0 22,-1-8 0-22,-6 0 0 0,8-9 0 14,-5 11 0-14,0 24 0 16,4 12 0-16,-4 29 0 14,9 9 0-14,10 27 0 16,1 39 0-16,0 12 0 15,-3 7 0-15,-15 3 0 16,-13-8 0-16,-15-16 0 13,-9-5 0-13,-9-21 0 16,-48-17-98-16,-78-21-176 15,13 0-409-15,-12-7-632 0</inkml:trace>
    </iact:actionData>
  </iact:action>
  <iact:action type="add" startTime="130410">
    <iact:property name="dataType"/>
    <iact:actionData xml:id="d101">
      <inkml:trace xmlns:inkml="http://www.w3.org/2003/InkML" xml:id="stk101" contextRef="#ctx0" brushRef="#br0">24921 16044 2349 0,'0'0'831'14,"0"0"-476"-14,0 0-4 16,383-102-141-16,-219 98-210 14,-16 4 0-14,-40 12-321 17,-56 31-1149-17</inkml:trace>
    </iact:actionData>
  </iact:action>
  <iact:action type="add" startTime="130890">
    <iact:property name="dataType"/>
    <iact:actionData xml:id="d102">
      <inkml:trace xmlns:inkml="http://www.w3.org/2003/InkML" xml:id="stk102" contextRef="#ctx0" brushRef="#br0">15683 18290 1174 0,'0'0'502'16,"0"0"-189"-16,0 0 61 14,0 0-69-14,0 0-34 16,0 0-7-16,0 0-26 22,48-92-111-21,-4 32-85-1,11-12-10 13,2-4-19-13,-7 0-11 16,-4 17 13-16,-16 1-14 14,-17 29-1-14,1 21 14 16,-14 8-13-16,0 0 0 14,0 48 0-14,-5-1 0 15,-12 8 19-15,12-4-20 15,5-22 0-15,0-3 0 16,0-26-11-16,0 0 11 22,0 0 1-22,9-17 5 0,4-13 9 8,-13-8-14 14,0 0 0-22,0 0 2 0,-37 11 3 16,-4 24-12-16,-14 3 6 14,-6 39-6-14,0 38 6 16,4 36 0-16,17 1 41 14,27 17 7-14,13-17-27 15,22-12 10-15,50-35-17 15,22-31-13-15,20-34 33 15,10-2-27-15,-10-55 1 15,-9-30-1-15,-20-12 1 16,-24-12 1-16,-21-5 1 22,-29-1-1-22,-11-7 50 0,0 7-41 8,-11 10 7 14,-20 19 0-22,7 30-25 0,2 39 0 14,3 17 0-14,3 30 0 16,3 54 0-16,7 26 0 13,6 18 0-13,0 1 0 17,4-8 0-16,31-15 0 13,2-34 0-14,9-13 0 16,-15-29 0-16,-10-22 0 15,1-8 0-15,-4 0 0 13,-5-46 0-13,9-13 0 16,-7-5 0-16,9-4-24 16,7 6 22-16,-1 10-14 15,5 27 6-15,-4 12 9 22,-1 13 2-22,1 13-6 0,6 41 5 8,-6 15-3 15,8-1 2-23,-4 3 1 0,13-12-8 13,0-12-35-13,13-21-46 16,5-18-7-16,2-8-21 14,-3-5-9-14,-3-33 96 16,-12-12 3-15,-13-14 27 12,-13-4 11-13,-9 1 19 16,-15 4 37-16,0-1-13 14,0 14-21-14,-15 12 41 16,-20 29-29-16,-2 9-2 22,-2 0-1-22,-7 59-31 0,13 21 4 8,11 18-15 14,7-6 7-22,15-7-3 0,0-17-4 16,28-22 0-16,14-16-1 14,8-21 2-14,0-9-1 16,-4-21 0-16,-2-26 0 14,-11-8 4-14,-7-13-4 16,-11-3 11-16,-6 11 5 14,2 1 1-14,-7 21 5 16,0 22-22-16,1 16 1 14,1 0-7-14,5 29 12 16,0 30-5-16,9 12 7 22,6-3-8-22,5-4 6 0,8-17-6 8,0-18-8 14,1-17 1-22,-3-12 13 0,-4 0-6 16,-1-21 6-16,-3-25-5 14,-5-13 9-14,0-5-10 16,2 1-9-16,-2 4 8 14,-2 12 1-14,-7 18 0 16,1 12 1-16,-8 17 1 14,-3 0 7-14,8 46-9 16,-9 17 0-16,7-4-1 14,13 5 2-14,11-14-1 17,11-15 2-17,15-23-1 13,1-12-1-13,3 0-11 15,-8-29-23-14,-5-18 34 22,-17-7-5-23,-15 7 5 0,0 4 7 13,-5 5-6-13,0 5 3 16,-4 3-4-16,4 1-3 14,-1-1 2-14,-3 5 2 16,-1-5 6-16,-10-5 3 14,0 11-2-14,0 7 13 16,-10 8-21-16,-23 9 1 14,-15 0 3-14,0 18 4 16,10 28-8-16,10 22 16 15,19-1-8-15,9-4 12 15,9 5-20-15,48-4 0 22,8-5 0-22,14-13 0 0,0-8 0 8,-9 0 0 15,-11 0 0-23,-16 9 0 0,-19 0 0 15,-15 1 0-15,-9 7 0 14,-9-5 0-14,-32-11 0 17,-3-14 0-17,3-25 0 13,8 0 0-13,13-17 0 16,11-50 0-16,9-16 0 13,0-14 0-13,33-17 0 17,20-9 0-17,12 14 0 13,5 12 0-13,0 28 0 17,-2 36 0-17,-7 13 0 14,-4 20 0-14,-7 20 0 16,0 35 0-16,-15 4 0 25,3 12 0-25,-10-3 0 0,3-13 0 13,-5-13 0-13,-7-8 0 14,3-25 0-14,-2-9 0 15,4 0 0-15,4-17 0 15,1-13 0-15,-1-8 0 17,-6 0 0-17,-2 8 0 14,4 13 0-14,-11 1 0 15,7-1 0-15,2 12 0 14,-7 5 0-14,4 0 0 15,8 0 0-15,-8 22 0 15,10-6 0-15,10 14 0 17,-2-13 0-17,16 4 0 22,1-13 0-22,3 1 0 0,4-9 0 13,-4 0 0-13,2-17 0 16,-19-13 0-16,-5-8 0 15,-9-8 0-15,-11 0 0 15,-8-14 0-15,-7 7 0 14,0 5 0-14,0 1 0 16,-22 18 0-16,-4 9 0 14,-9 20 0-14,2 0 0 16,0 49 0-16,5 28 0 15,12 7 0-15,16 17 0 15,0 5 0-15,0 8 0 16,31-3 0-16,13-6 0 15,1-10 0-15,-3-19 0 21,-7-17 0-21,-18-16 0 0,-12-13-8 16,-5-23-92-16,-9-7-50 13,-39 0-216-13,-39-29-140 18,8-13-209-18,0-7-484 0</inkml:trace>
    </iact:actionData>
  </iact:action>
  <iact:action type="add" startTime="133000">
    <iact:property name="dataType"/>
    <iact:actionData xml:id="d103">
      <inkml:trace xmlns:inkml="http://www.w3.org/2003/InkML" xml:id="stk103" contextRef="#ctx0" brushRef="#br0">19584 17338 2300 0,'0'0'801'22,"0"0"-298"-22,0 0-231 0,0 0-152 9,0 0-120 12,0 0-15-21,0 0-321 0,315 142-970 0</inkml:trace>
    </iact:actionData>
  </iact:action>
  <iact:action type="add" startTime="133218">
    <iact:property name="dataType"/>
    <iact:actionData xml:id="d104">
      <inkml:trace xmlns:inkml="http://www.w3.org/2003/InkML" xml:id="stk104" contextRef="#ctx0" brushRef="#br0">21442 17291 1219 0,'0'0'993'0,"0"0"-450"21,0 0-10-21,0 0-232 0,0 0-145 15,0 0-49-15,0 0 8 16,-96 355-32-16,96-204-53 15,0 0-14-15,9-20-16 15,43-21-9-15,14-39 8 16,15-24-42-16,2-47 13 14,-13 0 16-14,-9-47 14 16,-26-29 0-16,-9-16 0 13,-26-6 1-13,0-3 41 17,0-2-11-17,-15 16-8 13,-5 13-23-13,7 23 0 17,4 38 0-17,9 13 0 22,0 38 0-22,0 43 0 0,0 22 0 8,13 6 0 14,9 2 0-22,9-19 0 0,-9-23 0 15,-3-23 0-15,1-29 0 15,-3-17 0-15,-3 0 0 14,1-33 0-14,0-19 0 16,-4-2 0-16,-9-1 0 14,3 8 0-14,-1 18 0 16,0 20 0-16,7 9 0 14,7 9 0-14,15 37 0 16,12 1 0-16,10 12 0 16,6-4 0-16,9-9 0 16,9-20 0-16,-3-14 0 19,5-12 0-19,-6 0 0 0,-10-47 0 17,-12-7 0-17,-25-5 0 15,-11-17 0-15,-17-9 0 15,0-11 0-15,-17 13 0 13,-16-2 0-13,0 30 0 18,1 34 0-18,5 21 0 13,1 38 0-13,13 47 0 17,2 9 0-17,11 0 0 13,0-6 0-13,39-15 0 16,27-28 0-16,15-23 0 15,13-22-156-15,-15-38-331 16,-31-9-469-16</inkml:trace>
    </iact:actionData>
  </iact:action>
  <iact:action type="add" startTime="133887">
    <iact:property name="dataType"/>
    <iact:actionData xml:id="d105">
      <inkml:trace xmlns:inkml="http://www.w3.org/2003/InkML" xml:id="stk105" contextRef="#ctx0" brushRef="#br0">21575 17565 2359 0,'0'0'765'6,"0"0"-461"8,0 0-67-14,0 0-125 16,479 0-112-16,-239 5-67 15,-10 3-697-15</inkml:trace>
    </iact:actionData>
  </iact:action>
  <iact:action type="add" startTime="134057">
    <iact:property name="dataType"/>
    <iact:actionData xml:id="d106">
      <inkml:trace xmlns:inkml="http://www.w3.org/2003/InkML" xml:id="stk106" contextRef="#ctx0" brushRef="#br0">24452 17940 2065 0,'0'0'769'8,"0"0"-289"7,0 0-161-15,0 0-82 16,-5-256-100-16,-52 227-48 13,-17 24-89-13,-18 5 0 18,-6 42 0-18,4 34 0 14,24 13 0-14,28 6 0 23,42-2 0-23,5-25 0 0,74-13 0 14,32-39 0-14,11-16 0 8,-1-24 0 14,-14-44 0-22,-26-17 0 0,-36-12 0 17,-29-5 0-17,-16-14 0 12,0 6 0-12,-29 8 0 17,-12 14 0-17,4 8 0 14,2 29 0-14,13 34 0 16,-2 17 0-16,8 25 0 14,-1 51 0-14,8 26 0 16,9 21 0-16,0 10 0 14,18-8 0-14,39-5 0 16,17-23 0-16,20-34 0 22,6-25 0-22,-1-38 0 0,-10 0 0 8,-14-38 0 14,-19-16 0-22,-23-22 0 0,-20 0 0 16,-13-7 0-16,0 7 0 14,-26 17 0-14,0 12 0 16,-9 22 0-16,7 25 0 14,8 8 0-14,7 48 0 16,13 20 0-16,0 7 0 14,33-4 0-14,36-7 0 17,25-13 0-17,24-29 0 13,16-13 0-13,6-17 0 16,-7-13 0-16,-11-29 0 15,-25-16 0-15,-28 2 0 15,-34-10 0-15,-17 6 0 22,-18-2 0-22,0 11 0 0,-39 13 0 9,-18 21 0 12,-9 17 0-21,-6 0 0 0,11 21 0 14,11 34 0-14,21 8 0 16,20-6 0-16,9-10 0 14,5-9 0-14,36-8 0 17,12-30 0-17,-7 0 0 13,4 0 0-13,-15-37 0 16,-4 6 0-16,-16-6 0 16,0 13 0-16,-6 10 0 14,-5 14 0-14,-4 0 0 16,13 14 0-16,0 41 0 14,5 31 0-14,6 16 0 16,2 20 0-16,-2 9 0 22,-2 1 0-21,-18-11 0-1,-4-15 0 13,0-19 0-13,-15-32 0 16,-20-16 0-16,-6-31 0 14,1-8 0-14,-1 0 0 16,8-55 0-16,11-13 0 14,16-17 0-14,6-26 0 16,11-12 0-16,45-12 0 14,19 3 0-14,12 6 0 16,1 9 0-16,-8 22 0 14,-18 17 0-14,-14 10 0 16,-26 23 0-16,-18 2 0 22,-4 22 0-22,0 0 0 0,-13 16 0 16,-27 5 0-16,1 0 0 14,-5 17 0-14,7 30 0 16,11-1 0-16,22 9 0 14,4 5 0-14,15-4 0 16,42-18 0-16,13 0 0 15,4-8 0-15,0-13 0 15,-8-7 0-15,-16 1 0 14,-13 6 0-14,-13-7 0 16,-4 18 0-16,-13 2 0 14,-7 3 0-14,0 1 0 16,0 0 0-16,8-12 0 22,3-6 0-22,18-8 0 0,14-8 0 8,14 0 0 14,13-24 0-22,4-19 0 0,-1-11 0 16,-8-2 0-16,-8-20 0 15,-18 0 0-15,-17-11 0 15,-18 7 0-15,-4 4 0 14,0 25 0-14,-19 8 0 16,-18 40 0-16,-16 3 0 15,-1 38 0-15,1 29 0 15,5 27 0-15,22 0 0 14,21-6 0-14,5-5 0 16,18-8 0-16,47-30 0 22,25-14 0-22,8-23 0 0,7-8 0 14,-6-16 0-14,-10-27 0 17,-14-4 0-17,-19-6 0 13,-18 14 0-13,-14-8 0 16,-16 18 0-16,-8 11 0 14,0 7 0-14,0 11 0 16,-8 0 0-16,-5 0 0 14,8 0-92-13,5 20-274 15,33-3-346-16,13-5-574 0</inkml:trace>
    </iact:actionData>
  </iact:action>
  <iact:action type="add" startTime="135703">
    <iact:property name="dataType"/>
    <iact:actionData xml:id="d107">
      <inkml:trace xmlns:inkml="http://www.w3.org/2003/InkML" xml:id="stk107" contextRef="#ctx0" brushRef="#br0">27843 17978 570 0,'0'0'1074'15,"0"0"-467"-15,0 0-240 21,0 0-24-21,0 0-126 0,0 0 21 17,0 0-75-17,0-17-40 14,0-4-70-14,5-9-37 16,15-7-2-16,-7 10-14 14,4-8-3-14,-15 3 3 16,-2 5 1-16,0-3 11 14,-13 4 12-14,-26 14 4 16,-7 12 11-16,-11 0-22 13,-4 12-1-13,6 35 50 17,5 18-15-17,22-7 9 15,19 16-60-15,9-15 0 16,26-4 0-16,46-17 0 13,33-26 0-13,18-12 0 16,8 0-147-16,30-50-335 16,-32-10-331-15,-33 6-448-1</inkml:trace>
    </iact:actionData>
  </iact:action>
  <iact:action type="add" startTime="136032">
    <iact:property name="dataType"/>
    <iact:actionData xml:id="d108">
      <inkml:trace xmlns:inkml="http://www.w3.org/2003/InkML" xml:id="stk108" contextRef="#ctx0" brushRef="#br0">28742 17489 1587 0,'0'0'796'15,"0"0"-142"-15,0 0-278 23,0 0-85-23,0 0-116 0,0 0-43 8,0 0-47 14,-160 195-85-22,143-127 0 0,12-9 0 8,5-6 0 14,29-21-8-22,32-14-47 0,20-18-23 16,0 0 7-16,-16-41 20 14,-25-13 23-14,-23-5 27 16,-17-9 2-16,-31-7 46 14,-34-7 20-14,-12-2 7 16,3 4 29-16,2 9-103 14,22 7 0-14,23 13 0 16,14 13 0-16,13 12 0 13,27 6 0-12,34 2 0 15,9 15 0-16,4 3 0 14,7 0 0-14,-16 50 0 16,-3 18 0-16,-23 34 0 22,-22 7 0-22,-12 26 0 0,-5 17 0 16,0 9 0-16,-9 10 0 14,-8-1 0-14,12-14 0 16,5-12 0-16,0-24 0 14,44-32 0-14,24-32 0 16,13-39 0-16,2-17 0 13,2-17 0-13,-20-39 0 17,-17-22 0-17,-30-6 0 13,-18-18 0-13,-18-3 0 16,-54-18 0-16,-9 1 0 15,-17 8 0-15,6 9 0 16,5 29 0-16,26 31 0 22,28 23 0-22,29 14 0 0,36 8-462 14,40 0-419-14,20 0-477 0</inkml:trace>
    </iact:actionData>
  </iact:action>
  <iact:action type="add" startTime="136626">
    <iact:property name="dataType"/>
    <iact:actionData xml:id="d109">
      <inkml:trace xmlns:inkml="http://www.w3.org/2003/InkML" xml:id="stk109" contextRef="#ctx0" brushRef="#br0">29817 17485 1852 0,'0'0'786'0,"0"0"-209"15,0 0-231-15,0 0-126 15,0 0-127-15,0 0-22 15,0 0-38-14,-234 258-33 13,234-193 10-14,31-18-10 16,30-18-37-16,15-17-23 22,-1-12-27-22,3-3 30 0,-23-35 28 14,-22-9 29-14,-20-1 18 16,-13 2 18-16,0-13 14 14,-26 7 13-14,-18 2-30 16,7 3 24-16,4 9-15 15,11 8 3-15,11 5-11 15,11 12-34-15,0 5 0 14,42 8 0-14,28-9 0 16,15 9 0-16,5 0 0 22,-1 0 0-22,-8 0 0 0,-15 0 0 7,-25 0 0 16,-17 0 0-23,-24 14 0 0,0 2 0 16,-4 9 0-16,-42 13 0 14,-11 4 0-14,-6 14 0 16,12-1 0-16,3 4 0 14,24-12 0-14,20-9 0 16,4-14 0-16,20-13 0 14,36-11 0-14,14 0 0 16,0-48 0-16,-2-7 0 14,-18-13 0-14,-15-4 0 17,-17-4 0-17,-18-4 0 13,0-5 0-13,0-3 0 16,-5-1 0-16,-14 4 0 22,1 1 0-22,3 25 0 0,6 23 0 17,5 19 0-17,4 17 0 13,0 17 0-13,0 37 0 16,0 25 0-16,4 15 0 13,20 19 0-13,0 2 0 17,3-15 0-17,14-6 0 14,-2-18 0-14,14-22 0 16,12-24 0-16,16-17 0 14,5-13 0-14,1-9 0 16,3-32 0-16,-7-11 0 14,-18-7 0-14,-15-5 0 17,-12-3 0-17,-14-1 0 13,-20 0 0-13,-4 14 0 22,0 16 0-22,-24 12 0 0,-22 26 0 17,-11 0 0-17,-8 56 0 13,3 15 0-13,12 10 0 16,11-1 0-16,24-9 0 14,15-15 0-14,8-27 0 15,49-20 0-15,15-9 0 15,7-13 0-15,2-42 0 16,-9-13 0-16,-22-8 0 14,-13-4 0-14,-13-8 0 16,-15-14 0-16,-9-10 0 14,0-7 0-14,0-11 0 16,-17 7 0-16,-5 14 0 23,-4 19 0-23,12 39 0 0,3 39 0 14,7 12 0-14,4 71 0 15,0 40 0-15,0 36 0 16,0 23 0-16,15 9 0 14,9-2 0-14,-2-7 0 16,18 24-153-16,-3-37-645 13,7-45-1068-12</inkml:trace>
    </iact:actionData>
  </iact:action>
  <iact:action type="add" startTime="137709">
    <iact:property name="dataType"/>
    <iact:actionData xml:id="d110">
      <inkml:trace xmlns:inkml="http://www.w3.org/2003/InkML" xml:id="stk110" contextRef="#ctx0" brushRef="#br0">30967 18383 1818 0,'0'0'903'13,"0"0"-371"-13,0 0-45 15,0 0-241-15,0 0-136 16,0 0-110-16,0 0 0 15,0 94 0-15,0-35 0 14,0 6 0-14,4-19 0 16,16-7 0-16,10-28-33 23,5-11-8-23,9 0 37 0,0-31 4 7,-5-23 40 8,-4-14-2-15,-9-8-38 15,5-9 0-15,-14 1 0 22,7-10 0-22,-4 19 0 0,-5 11 0 14,-4 35 0-14,-11 29 0 16,0 29-360-16,0 43-531 14,-22-5-522-14</inkml:trace>
    </iact:actionData>
  </iact:action>
  <iact:action type="add" startTime="137984">
    <iact:property name="dataType"/>
    <iact:actionData xml:id="d111">
      <inkml:trace xmlns:inkml="http://www.w3.org/2003/InkML" xml:id="stk111" contextRef="#ctx0" brushRef="#br0">30967 18383 1190 0,'247'235'706'0,"-230"-235"-107"16,27-17-139-16,17-24-213 23,4-4-139-23,3-19-17 0,-7 5-10 7,-17 4-12 15,-13-4 1-22,-27 12-17 0,-4 14-10 16,-9 19-2-16,-45 14-29 14,-3 0 1-14,-9 47-4 17,9 21 8-17,7-5 20 13,20 14-11-13,19-18-25 16,11-13 12-16,4-16-12 14,53-22-1-14,15-8 0 15,5 0-5-15,8-38 3 16,-9-17-5-16,-10 5 7 15,-16-6 7-15,-13 10 11 14,-17 8 35-14,-9 13-10 15,-7 20-11-15,-4 5-3 23,0 0-29-23,0 21 0 0,0 26-1 16,5-9 1-16,16 0-6 14,6-9-39-14,16-12-47 16,14-17-22-16,2 0-37 14,2-20 23-14,-4-36 59 16,-11-8 36-16,-4-3 33 14,-18-9 11-14,-9-1 60 16,-11-6 38-16,-4-2-2 14,0-11 5-14,0 4 17 16,-4 16-34-16,-11 12-49 14,10 31-46-14,1 28 0 16,4 5 0-16,-4 72 0 14,4 32 0-14,-3 21 0 16,-1 16 0-16,4-2 0 22,0-16 0-22,0-34 0 0,4-26 0 15,31-37 0-15,7-26 0 15,15 0 0-15,2-38 0 14,-2-17 0-14,-3-9 0 16,3 10 0-16,-11 2 0 16,0 14 0-16,-16 22 0 14,1 16 0-14,-20 0 0 16,0 25 0-16,-11 34 0 14,0 1 0-14,0 11 0 15,0-15 0-15,9-10-23 15,10-25-227-15,14-21-254 16,24-9-195-16,-11-49-135 38,-5 2-627-38</inkml:trace>
    </iact:actionData>
  </iact:action>
  <iact:action type="add" startTime="138698">
    <iact:property name="dataType"/>
    <iact:actionData xml:id="d112">
      <inkml:trace xmlns:inkml="http://www.w3.org/2003/InkML" xml:id="stk112" contextRef="#ctx0" brushRef="#br0">33176 17658 1318 0,'0'0'966'0,"0"0"-208"23,0 0-234-23,0 0-239 0,0 0-117 15,0 0-126-15,0 0-42 15,0-59-17-15,-24 97-266 15,-13-8-447-15,-5-5-725 0</inkml:trace>
    </iact:actionData>
  </iact:action>
  <iact:action type="add" startTime="138865">
    <iact:property name="dataType"/>
    <iact:actionData xml:id="d113">
      <inkml:trace xmlns:inkml="http://www.w3.org/2003/InkML" xml:id="stk113" contextRef="#ctx0" brushRef="#br0">32153 18113 1433 0,'0'0'1019'12,"0"0"-546"-12,0 0-212 16,0 0-210-16,422-88-51 15,-262 41-490-15,-29 0-384 0</inkml:trace>
    </iact:actionData>
  </iact:action>
  <iact:action type="add" startTime="138990">
    <iact:property name="dataType"/>
    <iact:actionData xml:id="d114">
      <inkml:trace xmlns:inkml="http://www.w3.org/2003/InkML" xml:id="stk114" contextRef="#ctx0" brushRef="#br0">33086 18016 1553 0,'0'0'601'15,"0"0"-87"-15,0 0-42 16,0 0-261-16,0 0-45 15,0 0-68-15,0 0-35 16,-48 198-59-16,48-172 4 14,31-6-16-14,8-11-68 16,5-9-34-16,4 0-4 13,-9 0 25-13,-8-17 69 17,-9-21 19-17,-13 8 1 14,-5-8 103-14,-4-4-21 16,0 8-2-16,0 9 5 14,0 0-23-14,0 21 20 16,0 4-36-16,-4 0-45 14,-16 29 30-14,0 18-31 16,7 7 6-16,0 1-6 22,9-4-5-22,4-22-49 0,0-11-30 13,4-10 2-13,31-8 73 17,13-8-11-17,9-31 20 14,2 1 10-14,2 0 40 16,-4 0 43-16,-5 14-15 14,1 6-24-14,-12 13 37 17,-12 5-37-17,-7 0-9 12,-18 18-20-12,-4 25-25 18,0 11 0-18,-39 1 0 13,-18-5 0-13,-9 6 0 16,-19-22-50-16,-59-13-158 16,17-12-369-16,3-9-823 0</inkml:trace>
    </iact:actionData>
  </iact:action>
</iact:action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2032400" y="514350"/>
            <a:ext cx="81284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3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4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6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7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8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9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0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Content" type="obj">
  <p:cSld name="OBJECT">
    <p:bg>
      <p:bgPr>
        <a:solidFill>
          <a:schemeClr val="lt1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12"/>
          <p:cNvSpPr txBox="1">
            <a:spLocks noGrp="1"/>
          </p:cNvSpPr>
          <p:nvPr>
            <p:ph type="title"/>
          </p:nvPr>
        </p:nvSpPr>
        <p:spPr>
          <a:xfrm>
            <a:off x="155244" y="1853895"/>
            <a:ext cx="11447221" cy="955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12"/>
          <p:cNvSpPr txBox="1">
            <a:spLocks noGrp="1"/>
          </p:cNvSpPr>
          <p:nvPr>
            <p:ph type="body" idx="1"/>
          </p:nvPr>
        </p:nvSpPr>
        <p:spPr>
          <a:xfrm>
            <a:off x="609600" y="1577340"/>
            <a:ext cx="10972800" cy="4526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12"/>
          <p:cNvSpPr txBox="1">
            <a:spLocks noGrp="1"/>
          </p:cNvSpPr>
          <p:nvPr>
            <p:ph type="ftr" idx="11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12"/>
          <p:cNvSpPr txBox="1">
            <a:spLocks noGrp="1"/>
          </p:cNvSpPr>
          <p:nvPr>
            <p:ph type="dt" idx="10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2"/>
          <p:cNvSpPr txBox="1">
            <a:spLocks noGrp="1"/>
          </p:cNvSpPr>
          <p:nvPr>
            <p:ph type="sldNum" idx="12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3"/>
          <p:cNvSpPr txBox="1">
            <a:spLocks noGrp="1"/>
          </p:cNvSpPr>
          <p:nvPr>
            <p:ph type="ftr" idx="11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3"/>
          <p:cNvSpPr txBox="1">
            <a:spLocks noGrp="1"/>
          </p:cNvSpPr>
          <p:nvPr>
            <p:ph type="dt" idx="10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3"/>
          <p:cNvSpPr txBox="1">
            <a:spLocks noGrp="1"/>
          </p:cNvSpPr>
          <p:nvPr>
            <p:ph type="sldNum" idx="12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4"/>
          <p:cNvSpPr txBox="1"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14"/>
          <p:cNvSpPr txBox="1">
            <a:spLocks noGrp="1"/>
          </p:cNvSpPr>
          <p:nvPr>
            <p:ph type="subTitle" idx="1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4"/>
          <p:cNvSpPr txBox="1">
            <a:spLocks noGrp="1"/>
          </p:cNvSpPr>
          <p:nvPr>
            <p:ph type="ftr" idx="11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4"/>
          <p:cNvSpPr txBox="1">
            <a:spLocks noGrp="1"/>
          </p:cNvSpPr>
          <p:nvPr>
            <p:ph type="dt" idx="10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4"/>
          <p:cNvSpPr txBox="1">
            <a:spLocks noGrp="1"/>
          </p:cNvSpPr>
          <p:nvPr>
            <p:ph type="sldNum" idx="12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5"/>
          <p:cNvSpPr txBox="1">
            <a:spLocks noGrp="1"/>
          </p:cNvSpPr>
          <p:nvPr>
            <p:ph type="title"/>
          </p:nvPr>
        </p:nvSpPr>
        <p:spPr>
          <a:xfrm>
            <a:off x="155244" y="1853895"/>
            <a:ext cx="11447221" cy="955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15"/>
          <p:cNvSpPr txBox="1">
            <a:spLocks noGrp="1"/>
          </p:cNvSpPr>
          <p:nvPr>
            <p:ph type="body" idx="1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5"/>
          <p:cNvSpPr txBox="1">
            <a:spLocks noGrp="1"/>
          </p:cNvSpPr>
          <p:nvPr>
            <p:ph type="body" idx="2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5"/>
          <p:cNvSpPr txBox="1">
            <a:spLocks noGrp="1"/>
          </p:cNvSpPr>
          <p:nvPr>
            <p:ph type="ftr" idx="11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15"/>
          <p:cNvSpPr txBox="1">
            <a:spLocks noGrp="1"/>
          </p:cNvSpPr>
          <p:nvPr>
            <p:ph type="dt" idx="10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15"/>
          <p:cNvSpPr txBox="1">
            <a:spLocks noGrp="1"/>
          </p:cNvSpPr>
          <p:nvPr>
            <p:ph type="sldNum" idx="12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6"/>
          <p:cNvSpPr txBox="1">
            <a:spLocks noGrp="1"/>
          </p:cNvSpPr>
          <p:nvPr>
            <p:ph type="title"/>
          </p:nvPr>
        </p:nvSpPr>
        <p:spPr>
          <a:xfrm>
            <a:off x="155244" y="1853895"/>
            <a:ext cx="11447221" cy="955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16"/>
          <p:cNvSpPr txBox="1">
            <a:spLocks noGrp="1"/>
          </p:cNvSpPr>
          <p:nvPr>
            <p:ph type="ftr" idx="11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6"/>
          <p:cNvSpPr txBox="1">
            <a:spLocks noGrp="1"/>
          </p:cNvSpPr>
          <p:nvPr>
            <p:ph type="dt" idx="10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6"/>
          <p:cNvSpPr txBox="1">
            <a:spLocks noGrp="1"/>
          </p:cNvSpPr>
          <p:nvPr>
            <p:ph type="sldNum" idx="12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1"/>
          <p:cNvSpPr/>
          <p:nvPr/>
        </p:nvSpPr>
        <p:spPr>
          <a:xfrm>
            <a:off x="0" y="1298447"/>
            <a:ext cx="8293734" cy="38100"/>
          </a:xfrm>
          <a:custGeom>
            <a:avLst/>
            <a:gdLst/>
            <a:ahLst/>
            <a:cxnLst/>
            <a:rect l="l" t="t" r="r" b="b"/>
            <a:pathLst>
              <a:path w="8293734" h="38100" extrusionOk="0">
                <a:moveTo>
                  <a:pt x="8293227" y="0"/>
                </a:moveTo>
                <a:lnTo>
                  <a:pt x="0" y="0"/>
                </a:lnTo>
                <a:lnTo>
                  <a:pt x="0" y="38100"/>
                </a:lnTo>
                <a:lnTo>
                  <a:pt x="8293227" y="38100"/>
                </a:lnTo>
                <a:lnTo>
                  <a:pt x="8293227" y="0"/>
                </a:lnTo>
                <a:close/>
              </a:path>
            </a:pathLst>
          </a:custGeom>
          <a:solidFill>
            <a:srgbClr val="C55A1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7;p11"/>
          <p:cNvSpPr txBox="1">
            <a:spLocks noGrp="1"/>
          </p:cNvSpPr>
          <p:nvPr>
            <p:ph type="title"/>
          </p:nvPr>
        </p:nvSpPr>
        <p:spPr>
          <a:xfrm>
            <a:off x="155244" y="1853895"/>
            <a:ext cx="11447221" cy="955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" name="Google Shape;8;p11"/>
          <p:cNvSpPr txBox="1">
            <a:spLocks noGrp="1"/>
          </p:cNvSpPr>
          <p:nvPr>
            <p:ph type="body" idx="1"/>
          </p:nvPr>
        </p:nvSpPr>
        <p:spPr>
          <a:xfrm>
            <a:off x="609600" y="1577340"/>
            <a:ext cx="10972800" cy="4526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1"/>
          <p:cNvSpPr txBox="1">
            <a:spLocks noGrp="1"/>
          </p:cNvSpPr>
          <p:nvPr>
            <p:ph type="ftr" idx="11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0" name="Google Shape;10;p11"/>
          <p:cNvSpPr txBox="1">
            <a:spLocks noGrp="1"/>
          </p:cNvSpPr>
          <p:nvPr>
            <p:ph type="dt" idx="10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1"/>
          <p:cNvSpPr txBox="1">
            <a:spLocks noGrp="1"/>
          </p:cNvSpPr>
          <p:nvPr>
            <p:ph type="sldNum" idx="12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indent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1pPr>
            <a:lvl2pPr lvl="1" indent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2pPr>
            <a:lvl3pPr lvl="2" indent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3pPr>
            <a:lvl4pPr lvl="3" indent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4pPr>
            <a:lvl5pPr lvl="4" indent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5pPr>
            <a:lvl6pPr lvl="5" indent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6pPr>
            <a:lvl7pPr lvl="6" indent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7pPr>
            <a:lvl8pPr lvl="7" indent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8pPr>
            <a:lvl9pPr lvl="8" indent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3.png"/><Relationship Id="rId5" Type="http://schemas.openxmlformats.org/officeDocument/2006/relationships/image" Target="../media/image75.png"/><Relationship Id="rId4" Type="http://schemas.microsoft.com/office/2011/relationships/inkAction" Target="../ink/inkAction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3.png"/><Relationship Id="rId5" Type="http://schemas.openxmlformats.org/officeDocument/2006/relationships/image" Target="../media/image76.png"/><Relationship Id="rId4" Type="http://schemas.microsoft.com/office/2011/relationships/inkAction" Target="../ink/inkAction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3.png"/><Relationship Id="rId5" Type="http://schemas.openxmlformats.org/officeDocument/2006/relationships/image" Target="../media/image77.png"/><Relationship Id="rId4" Type="http://schemas.microsoft.com/office/2011/relationships/inkAction" Target="../ink/inkAction10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slideLayout" Target="../slideLayouts/slideLayout2.xml"/><Relationship Id="rId7" Type="http://schemas.microsoft.com/office/2011/relationships/inkAction" Target="../ink/inkAction11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1.png"/><Relationship Id="rId5" Type="http://schemas.openxmlformats.org/officeDocument/2006/relationships/image" Target="../media/image4.jpg"/><Relationship Id="rId4" Type="http://schemas.openxmlformats.org/officeDocument/2006/relationships/notesSlide" Target="../notesSlides/notesSlide5.xml"/><Relationship Id="rId9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35.png"/><Relationship Id="rId21" Type="http://schemas.openxmlformats.org/officeDocument/2006/relationships/image" Target="../media/image87.png"/><Relationship Id="rId42" Type="http://schemas.openxmlformats.org/officeDocument/2006/relationships/customXml" Target="../ink/ink85.xml"/><Relationship Id="rId63" Type="http://schemas.openxmlformats.org/officeDocument/2006/relationships/image" Target="../media/image108.png"/><Relationship Id="rId84" Type="http://schemas.openxmlformats.org/officeDocument/2006/relationships/customXml" Target="../ink/ink106.xml"/><Relationship Id="rId138" Type="http://schemas.openxmlformats.org/officeDocument/2006/relationships/customXml" Target="../ink/ink133.xml"/><Relationship Id="rId107" Type="http://schemas.openxmlformats.org/officeDocument/2006/relationships/image" Target="../media/image130.png"/><Relationship Id="rId11" Type="http://schemas.openxmlformats.org/officeDocument/2006/relationships/image" Target="../media/image82.png"/><Relationship Id="rId32" Type="http://schemas.openxmlformats.org/officeDocument/2006/relationships/customXml" Target="../ink/ink80.xml"/><Relationship Id="rId53" Type="http://schemas.openxmlformats.org/officeDocument/2006/relationships/image" Target="../media/image103.png"/><Relationship Id="rId74" Type="http://schemas.openxmlformats.org/officeDocument/2006/relationships/customXml" Target="../ink/ink101.xml"/><Relationship Id="rId128" Type="http://schemas.openxmlformats.org/officeDocument/2006/relationships/customXml" Target="../ink/ink128.xml"/><Relationship Id="rId149" Type="http://schemas.openxmlformats.org/officeDocument/2006/relationships/image" Target="../media/image151.png"/><Relationship Id="rId5" Type="http://schemas.openxmlformats.org/officeDocument/2006/relationships/image" Target="../media/image78.png"/><Relationship Id="rId95" Type="http://schemas.openxmlformats.org/officeDocument/2006/relationships/image" Target="../media/image124.png"/><Relationship Id="rId22" Type="http://schemas.openxmlformats.org/officeDocument/2006/relationships/customXml" Target="../ink/ink75.xml"/><Relationship Id="rId27" Type="http://schemas.openxmlformats.org/officeDocument/2006/relationships/image" Target="../media/image90.png"/><Relationship Id="rId43" Type="http://schemas.openxmlformats.org/officeDocument/2006/relationships/image" Target="../media/image98.png"/><Relationship Id="rId48" Type="http://schemas.openxmlformats.org/officeDocument/2006/relationships/customXml" Target="../ink/ink88.xml"/><Relationship Id="rId64" Type="http://schemas.openxmlformats.org/officeDocument/2006/relationships/customXml" Target="../ink/ink96.xml"/><Relationship Id="rId69" Type="http://schemas.openxmlformats.org/officeDocument/2006/relationships/image" Target="../media/image111.png"/><Relationship Id="rId113" Type="http://schemas.openxmlformats.org/officeDocument/2006/relationships/image" Target="../media/image133.png"/><Relationship Id="rId118" Type="http://schemas.openxmlformats.org/officeDocument/2006/relationships/customXml" Target="../ink/ink123.xml"/><Relationship Id="rId134" Type="http://schemas.openxmlformats.org/officeDocument/2006/relationships/customXml" Target="../ink/ink131.xml"/><Relationship Id="rId139" Type="http://schemas.openxmlformats.org/officeDocument/2006/relationships/image" Target="../media/image146.png"/><Relationship Id="rId80" Type="http://schemas.openxmlformats.org/officeDocument/2006/relationships/customXml" Target="../ink/ink104.xml"/><Relationship Id="rId85" Type="http://schemas.openxmlformats.org/officeDocument/2006/relationships/image" Target="../media/image119.png"/><Relationship Id="rId150" Type="http://schemas.openxmlformats.org/officeDocument/2006/relationships/image" Target="../media/image3.png"/><Relationship Id="rId12" Type="http://schemas.openxmlformats.org/officeDocument/2006/relationships/customXml" Target="../ink/ink70.xml"/><Relationship Id="rId17" Type="http://schemas.openxmlformats.org/officeDocument/2006/relationships/image" Target="../media/image85.png"/><Relationship Id="rId33" Type="http://schemas.openxmlformats.org/officeDocument/2006/relationships/image" Target="../media/image93.png"/><Relationship Id="rId38" Type="http://schemas.openxmlformats.org/officeDocument/2006/relationships/customXml" Target="../ink/ink83.xml"/><Relationship Id="rId59" Type="http://schemas.openxmlformats.org/officeDocument/2006/relationships/image" Target="../media/image106.png"/><Relationship Id="rId103" Type="http://schemas.openxmlformats.org/officeDocument/2006/relationships/image" Target="../media/image128.png"/><Relationship Id="rId108" Type="http://schemas.openxmlformats.org/officeDocument/2006/relationships/customXml" Target="../ink/ink118.xml"/><Relationship Id="rId124" Type="http://schemas.openxmlformats.org/officeDocument/2006/relationships/customXml" Target="../ink/ink126.xml"/><Relationship Id="rId129" Type="http://schemas.openxmlformats.org/officeDocument/2006/relationships/image" Target="../media/image141.png"/><Relationship Id="rId54" Type="http://schemas.openxmlformats.org/officeDocument/2006/relationships/customXml" Target="../ink/ink91.xml"/><Relationship Id="rId70" Type="http://schemas.openxmlformats.org/officeDocument/2006/relationships/customXml" Target="../ink/ink99.xml"/><Relationship Id="rId75" Type="http://schemas.openxmlformats.org/officeDocument/2006/relationships/image" Target="../media/image114.png"/><Relationship Id="rId91" Type="http://schemas.openxmlformats.org/officeDocument/2006/relationships/image" Target="../media/image122.png"/><Relationship Id="rId96" Type="http://schemas.openxmlformats.org/officeDocument/2006/relationships/customXml" Target="../ink/ink112.xml"/><Relationship Id="rId140" Type="http://schemas.openxmlformats.org/officeDocument/2006/relationships/customXml" Target="../ink/ink134.xml"/><Relationship Id="rId145" Type="http://schemas.openxmlformats.org/officeDocument/2006/relationships/image" Target="../media/image149.png"/><Relationship Id="rId1" Type="http://schemas.microsoft.com/office/2007/relationships/media" Target="../media/media12.m4a"/><Relationship Id="rId6" Type="http://schemas.openxmlformats.org/officeDocument/2006/relationships/customXml" Target="../ink/ink67.xml"/><Relationship Id="rId23" Type="http://schemas.openxmlformats.org/officeDocument/2006/relationships/image" Target="../media/image88.png"/><Relationship Id="rId28" Type="http://schemas.openxmlformats.org/officeDocument/2006/relationships/customXml" Target="../ink/ink78.xml"/><Relationship Id="rId49" Type="http://schemas.openxmlformats.org/officeDocument/2006/relationships/image" Target="../media/image101.png"/><Relationship Id="rId114" Type="http://schemas.openxmlformats.org/officeDocument/2006/relationships/customXml" Target="../ink/ink121.xml"/><Relationship Id="rId119" Type="http://schemas.openxmlformats.org/officeDocument/2006/relationships/image" Target="../media/image136.png"/><Relationship Id="rId44" Type="http://schemas.openxmlformats.org/officeDocument/2006/relationships/customXml" Target="../ink/ink86.xml"/><Relationship Id="rId60" Type="http://schemas.openxmlformats.org/officeDocument/2006/relationships/customXml" Target="../ink/ink94.xml"/><Relationship Id="rId65" Type="http://schemas.openxmlformats.org/officeDocument/2006/relationships/image" Target="../media/image109.png"/><Relationship Id="rId81" Type="http://schemas.openxmlformats.org/officeDocument/2006/relationships/image" Target="../media/image117.png"/><Relationship Id="rId86" Type="http://schemas.openxmlformats.org/officeDocument/2006/relationships/customXml" Target="../ink/ink107.xml"/><Relationship Id="rId130" Type="http://schemas.openxmlformats.org/officeDocument/2006/relationships/customXml" Target="../ink/ink129.xml"/><Relationship Id="rId135" Type="http://schemas.openxmlformats.org/officeDocument/2006/relationships/image" Target="../media/image144.png"/><Relationship Id="rId13" Type="http://schemas.openxmlformats.org/officeDocument/2006/relationships/image" Target="../media/image83.png"/><Relationship Id="rId18" Type="http://schemas.openxmlformats.org/officeDocument/2006/relationships/customXml" Target="../ink/ink73.xml"/><Relationship Id="rId39" Type="http://schemas.openxmlformats.org/officeDocument/2006/relationships/image" Target="../media/image96.png"/><Relationship Id="rId109" Type="http://schemas.openxmlformats.org/officeDocument/2006/relationships/image" Target="../media/image131.png"/><Relationship Id="rId34" Type="http://schemas.openxmlformats.org/officeDocument/2006/relationships/customXml" Target="../ink/ink81.xml"/><Relationship Id="rId50" Type="http://schemas.openxmlformats.org/officeDocument/2006/relationships/customXml" Target="../ink/ink89.xml"/><Relationship Id="rId55" Type="http://schemas.openxmlformats.org/officeDocument/2006/relationships/image" Target="../media/image104.png"/><Relationship Id="rId76" Type="http://schemas.openxmlformats.org/officeDocument/2006/relationships/customXml" Target="../ink/ink102.xml"/><Relationship Id="rId97" Type="http://schemas.openxmlformats.org/officeDocument/2006/relationships/image" Target="../media/image125.png"/><Relationship Id="rId104" Type="http://schemas.openxmlformats.org/officeDocument/2006/relationships/customXml" Target="../ink/ink116.xml"/><Relationship Id="rId120" Type="http://schemas.openxmlformats.org/officeDocument/2006/relationships/customXml" Target="../ink/ink124.xml"/><Relationship Id="rId125" Type="http://schemas.openxmlformats.org/officeDocument/2006/relationships/image" Target="../media/image139.png"/><Relationship Id="rId141" Type="http://schemas.openxmlformats.org/officeDocument/2006/relationships/image" Target="../media/image147.png"/><Relationship Id="rId146" Type="http://schemas.openxmlformats.org/officeDocument/2006/relationships/customXml" Target="../ink/ink137.xml"/><Relationship Id="rId7" Type="http://schemas.openxmlformats.org/officeDocument/2006/relationships/image" Target="../media/image80.png"/><Relationship Id="rId71" Type="http://schemas.openxmlformats.org/officeDocument/2006/relationships/image" Target="../media/image112.png"/><Relationship Id="rId92" Type="http://schemas.openxmlformats.org/officeDocument/2006/relationships/customXml" Target="../ink/ink110.xml"/><Relationship Id="rId2" Type="http://schemas.openxmlformats.org/officeDocument/2006/relationships/audio" Target="../media/media12.m4a"/><Relationship Id="rId29" Type="http://schemas.openxmlformats.org/officeDocument/2006/relationships/image" Target="../media/image91.png"/><Relationship Id="rId24" Type="http://schemas.openxmlformats.org/officeDocument/2006/relationships/customXml" Target="../ink/ink76.xml"/><Relationship Id="rId40" Type="http://schemas.openxmlformats.org/officeDocument/2006/relationships/customXml" Target="../ink/ink84.xml"/><Relationship Id="rId45" Type="http://schemas.openxmlformats.org/officeDocument/2006/relationships/image" Target="../media/image99.png"/><Relationship Id="rId66" Type="http://schemas.openxmlformats.org/officeDocument/2006/relationships/customXml" Target="../ink/ink97.xml"/><Relationship Id="rId87" Type="http://schemas.openxmlformats.org/officeDocument/2006/relationships/image" Target="../media/image120.png"/><Relationship Id="rId110" Type="http://schemas.openxmlformats.org/officeDocument/2006/relationships/customXml" Target="../ink/ink119.xml"/><Relationship Id="rId115" Type="http://schemas.openxmlformats.org/officeDocument/2006/relationships/image" Target="../media/image134.png"/><Relationship Id="rId131" Type="http://schemas.openxmlformats.org/officeDocument/2006/relationships/image" Target="../media/image142.png"/><Relationship Id="rId136" Type="http://schemas.openxmlformats.org/officeDocument/2006/relationships/customXml" Target="../ink/ink132.xml"/><Relationship Id="rId61" Type="http://schemas.openxmlformats.org/officeDocument/2006/relationships/image" Target="../media/image107.png"/><Relationship Id="rId82" Type="http://schemas.openxmlformats.org/officeDocument/2006/relationships/customXml" Target="../ink/ink105.xml"/><Relationship Id="rId19" Type="http://schemas.openxmlformats.org/officeDocument/2006/relationships/image" Target="../media/image86.png"/><Relationship Id="rId14" Type="http://schemas.openxmlformats.org/officeDocument/2006/relationships/customXml" Target="../ink/ink71.xml"/><Relationship Id="rId30" Type="http://schemas.openxmlformats.org/officeDocument/2006/relationships/customXml" Target="../ink/ink79.xml"/><Relationship Id="rId35" Type="http://schemas.openxmlformats.org/officeDocument/2006/relationships/image" Target="../media/image94.png"/><Relationship Id="rId56" Type="http://schemas.openxmlformats.org/officeDocument/2006/relationships/customXml" Target="../ink/ink92.xml"/><Relationship Id="rId77" Type="http://schemas.openxmlformats.org/officeDocument/2006/relationships/image" Target="../media/image115.png"/><Relationship Id="rId100" Type="http://schemas.openxmlformats.org/officeDocument/2006/relationships/customXml" Target="../ink/ink114.xml"/><Relationship Id="rId105" Type="http://schemas.openxmlformats.org/officeDocument/2006/relationships/image" Target="../media/image129.png"/><Relationship Id="rId126" Type="http://schemas.openxmlformats.org/officeDocument/2006/relationships/customXml" Target="../ink/ink127.xml"/><Relationship Id="rId147" Type="http://schemas.openxmlformats.org/officeDocument/2006/relationships/image" Target="../media/image150.png"/><Relationship Id="rId8" Type="http://schemas.openxmlformats.org/officeDocument/2006/relationships/customXml" Target="../ink/ink68.xml"/><Relationship Id="rId51" Type="http://schemas.openxmlformats.org/officeDocument/2006/relationships/image" Target="../media/image102.png"/><Relationship Id="rId72" Type="http://schemas.openxmlformats.org/officeDocument/2006/relationships/customXml" Target="../ink/ink100.xml"/><Relationship Id="rId93" Type="http://schemas.openxmlformats.org/officeDocument/2006/relationships/image" Target="../media/image123.png"/><Relationship Id="rId98" Type="http://schemas.openxmlformats.org/officeDocument/2006/relationships/customXml" Target="../ink/ink113.xml"/><Relationship Id="rId121" Type="http://schemas.openxmlformats.org/officeDocument/2006/relationships/image" Target="../media/image137.png"/><Relationship Id="rId142" Type="http://schemas.openxmlformats.org/officeDocument/2006/relationships/customXml" Target="../ink/ink135.xml"/><Relationship Id="rId3" Type="http://schemas.openxmlformats.org/officeDocument/2006/relationships/slideLayout" Target="../slideLayouts/slideLayout2.xml"/><Relationship Id="rId25" Type="http://schemas.openxmlformats.org/officeDocument/2006/relationships/image" Target="../media/image89.png"/><Relationship Id="rId46" Type="http://schemas.openxmlformats.org/officeDocument/2006/relationships/customXml" Target="../ink/ink87.xml"/><Relationship Id="rId67" Type="http://schemas.openxmlformats.org/officeDocument/2006/relationships/image" Target="../media/image110.png"/><Relationship Id="rId116" Type="http://schemas.openxmlformats.org/officeDocument/2006/relationships/customXml" Target="../ink/ink122.xml"/><Relationship Id="rId137" Type="http://schemas.openxmlformats.org/officeDocument/2006/relationships/image" Target="../media/image145.png"/><Relationship Id="rId20" Type="http://schemas.openxmlformats.org/officeDocument/2006/relationships/customXml" Target="../ink/ink74.xml"/><Relationship Id="rId41" Type="http://schemas.openxmlformats.org/officeDocument/2006/relationships/image" Target="../media/image97.png"/><Relationship Id="rId62" Type="http://schemas.openxmlformats.org/officeDocument/2006/relationships/customXml" Target="../ink/ink95.xml"/><Relationship Id="rId83" Type="http://schemas.openxmlformats.org/officeDocument/2006/relationships/image" Target="../media/image118.png"/><Relationship Id="rId88" Type="http://schemas.openxmlformats.org/officeDocument/2006/relationships/customXml" Target="../ink/ink108.xml"/><Relationship Id="rId111" Type="http://schemas.openxmlformats.org/officeDocument/2006/relationships/image" Target="../media/image132.png"/><Relationship Id="rId132" Type="http://schemas.openxmlformats.org/officeDocument/2006/relationships/customXml" Target="../ink/ink130.xml"/><Relationship Id="rId15" Type="http://schemas.openxmlformats.org/officeDocument/2006/relationships/image" Target="../media/image84.png"/><Relationship Id="rId36" Type="http://schemas.openxmlformats.org/officeDocument/2006/relationships/customXml" Target="../ink/ink82.xml"/><Relationship Id="rId57" Type="http://schemas.openxmlformats.org/officeDocument/2006/relationships/image" Target="../media/image105.png"/><Relationship Id="rId106" Type="http://schemas.openxmlformats.org/officeDocument/2006/relationships/customXml" Target="../ink/ink117.xml"/><Relationship Id="rId127" Type="http://schemas.openxmlformats.org/officeDocument/2006/relationships/image" Target="../media/image140.png"/><Relationship Id="rId10" Type="http://schemas.openxmlformats.org/officeDocument/2006/relationships/customXml" Target="../ink/ink69.xml"/><Relationship Id="rId31" Type="http://schemas.openxmlformats.org/officeDocument/2006/relationships/image" Target="../media/image92.png"/><Relationship Id="rId52" Type="http://schemas.openxmlformats.org/officeDocument/2006/relationships/customXml" Target="../ink/ink90.xml"/><Relationship Id="rId73" Type="http://schemas.openxmlformats.org/officeDocument/2006/relationships/image" Target="../media/image113.png"/><Relationship Id="rId78" Type="http://schemas.openxmlformats.org/officeDocument/2006/relationships/customXml" Target="../ink/ink103.xml"/><Relationship Id="rId94" Type="http://schemas.openxmlformats.org/officeDocument/2006/relationships/customXml" Target="../ink/ink111.xml"/><Relationship Id="rId99" Type="http://schemas.openxmlformats.org/officeDocument/2006/relationships/image" Target="../media/image126.png"/><Relationship Id="rId101" Type="http://schemas.openxmlformats.org/officeDocument/2006/relationships/image" Target="../media/image127.png"/><Relationship Id="rId122" Type="http://schemas.openxmlformats.org/officeDocument/2006/relationships/customXml" Target="../ink/ink125.xml"/><Relationship Id="rId143" Type="http://schemas.openxmlformats.org/officeDocument/2006/relationships/image" Target="../media/image148.png"/><Relationship Id="rId148" Type="http://schemas.microsoft.com/office/2011/relationships/inkAction" Target="../ink/inkAction12.xml"/><Relationship Id="rId4" Type="http://schemas.openxmlformats.org/officeDocument/2006/relationships/customXml" Target="../ink/ink66.xml"/><Relationship Id="rId9" Type="http://schemas.openxmlformats.org/officeDocument/2006/relationships/image" Target="../media/image81.png"/><Relationship Id="rId26" Type="http://schemas.openxmlformats.org/officeDocument/2006/relationships/customXml" Target="../ink/ink77.xml"/><Relationship Id="rId47" Type="http://schemas.openxmlformats.org/officeDocument/2006/relationships/image" Target="../media/image100.png"/><Relationship Id="rId68" Type="http://schemas.openxmlformats.org/officeDocument/2006/relationships/customXml" Target="../ink/ink98.xml"/><Relationship Id="rId89" Type="http://schemas.openxmlformats.org/officeDocument/2006/relationships/image" Target="../media/image121.png"/><Relationship Id="rId112" Type="http://schemas.openxmlformats.org/officeDocument/2006/relationships/customXml" Target="../ink/ink120.xml"/><Relationship Id="rId133" Type="http://schemas.openxmlformats.org/officeDocument/2006/relationships/image" Target="../media/image143.png"/><Relationship Id="rId16" Type="http://schemas.openxmlformats.org/officeDocument/2006/relationships/customXml" Target="../ink/ink72.xml"/><Relationship Id="rId37" Type="http://schemas.openxmlformats.org/officeDocument/2006/relationships/image" Target="../media/image95.png"/><Relationship Id="rId58" Type="http://schemas.openxmlformats.org/officeDocument/2006/relationships/customXml" Target="../ink/ink93.xml"/><Relationship Id="rId79" Type="http://schemas.openxmlformats.org/officeDocument/2006/relationships/image" Target="../media/image116.png"/><Relationship Id="rId102" Type="http://schemas.openxmlformats.org/officeDocument/2006/relationships/customXml" Target="../ink/ink115.xml"/><Relationship Id="rId123" Type="http://schemas.openxmlformats.org/officeDocument/2006/relationships/image" Target="../media/image138.png"/><Relationship Id="rId144" Type="http://schemas.openxmlformats.org/officeDocument/2006/relationships/customXml" Target="../ink/ink136.xml"/><Relationship Id="rId90" Type="http://schemas.openxmlformats.org/officeDocument/2006/relationships/customXml" Target="../ink/ink10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3.png"/><Relationship Id="rId5" Type="http://schemas.openxmlformats.org/officeDocument/2006/relationships/image" Target="../media/image152.png"/><Relationship Id="rId4" Type="http://schemas.microsoft.com/office/2011/relationships/inkAction" Target="../ink/inkAction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microsoft.com/office/2011/relationships/inkAction" Target="../ink/inkAction1.xml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microsoft.com/office/2011/relationships/inkAction" Target="../ink/inkAction2.xml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61.png"/><Relationship Id="rId21" Type="http://schemas.openxmlformats.org/officeDocument/2006/relationships/image" Target="../media/image13.png"/><Relationship Id="rId42" Type="http://schemas.openxmlformats.org/officeDocument/2006/relationships/customXml" Target="../ink/ink20.xml"/><Relationship Id="rId63" Type="http://schemas.openxmlformats.org/officeDocument/2006/relationships/image" Target="../media/image34.png"/><Relationship Id="rId84" Type="http://schemas.openxmlformats.org/officeDocument/2006/relationships/customXml" Target="../ink/ink41.xml"/><Relationship Id="rId16" Type="http://schemas.openxmlformats.org/officeDocument/2006/relationships/customXml" Target="../ink/ink7.xml"/><Relationship Id="rId107" Type="http://schemas.openxmlformats.org/officeDocument/2006/relationships/image" Target="../media/image56.png"/><Relationship Id="rId11" Type="http://schemas.openxmlformats.org/officeDocument/2006/relationships/image" Target="../media/image8.png"/><Relationship Id="rId32" Type="http://schemas.openxmlformats.org/officeDocument/2006/relationships/customXml" Target="../ink/ink15.xml"/><Relationship Id="rId37" Type="http://schemas.openxmlformats.org/officeDocument/2006/relationships/image" Target="../media/image21.png"/><Relationship Id="rId53" Type="http://schemas.openxmlformats.org/officeDocument/2006/relationships/image" Target="../media/image29.png"/><Relationship Id="rId58" Type="http://schemas.openxmlformats.org/officeDocument/2006/relationships/customXml" Target="../ink/ink28.xml"/><Relationship Id="rId74" Type="http://schemas.openxmlformats.org/officeDocument/2006/relationships/customXml" Target="../ink/ink36.xml"/><Relationship Id="rId79" Type="http://schemas.openxmlformats.org/officeDocument/2006/relationships/image" Target="../media/image42.png"/><Relationship Id="rId102" Type="http://schemas.openxmlformats.org/officeDocument/2006/relationships/customXml" Target="../ink/ink50.xml"/><Relationship Id="rId123" Type="http://schemas.openxmlformats.org/officeDocument/2006/relationships/image" Target="../media/image64.png"/><Relationship Id="rId128" Type="http://schemas.openxmlformats.org/officeDocument/2006/relationships/customXml" Target="../ink/ink63.xml"/><Relationship Id="rId5" Type="http://schemas.openxmlformats.org/officeDocument/2006/relationships/image" Target="../media/image5.png"/><Relationship Id="rId90" Type="http://schemas.openxmlformats.org/officeDocument/2006/relationships/customXml" Target="../ink/ink44.xml"/><Relationship Id="rId95" Type="http://schemas.openxmlformats.org/officeDocument/2006/relationships/image" Target="../media/image50.png"/><Relationship Id="rId22" Type="http://schemas.openxmlformats.org/officeDocument/2006/relationships/customXml" Target="../ink/ink10.xml"/><Relationship Id="rId27" Type="http://schemas.openxmlformats.org/officeDocument/2006/relationships/image" Target="../media/image16.png"/><Relationship Id="rId43" Type="http://schemas.openxmlformats.org/officeDocument/2006/relationships/image" Target="../media/image24.png"/><Relationship Id="rId48" Type="http://schemas.openxmlformats.org/officeDocument/2006/relationships/customXml" Target="../ink/ink23.xml"/><Relationship Id="rId64" Type="http://schemas.openxmlformats.org/officeDocument/2006/relationships/customXml" Target="../ink/ink31.xml"/><Relationship Id="rId69" Type="http://schemas.openxmlformats.org/officeDocument/2006/relationships/image" Target="../media/image37.png"/><Relationship Id="rId113" Type="http://schemas.openxmlformats.org/officeDocument/2006/relationships/image" Target="../media/image59.png"/><Relationship Id="rId118" Type="http://schemas.openxmlformats.org/officeDocument/2006/relationships/customXml" Target="../ink/ink58.xml"/><Relationship Id="rId134" Type="http://schemas.microsoft.com/office/2011/relationships/inkAction" Target="../ink/inkAction3.xml"/><Relationship Id="rId80" Type="http://schemas.openxmlformats.org/officeDocument/2006/relationships/customXml" Target="../ink/ink39.xml"/><Relationship Id="rId85" Type="http://schemas.openxmlformats.org/officeDocument/2006/relationships/image" Target="../media/image45.png"/><Relationship Id="rId12" Type="http://schemas.openxmlformats.org/officeDocument/2006/relationships/customXml" Target="../ink/ink5.xml"/><Relationship Id="rId17" Type="http://schemas.openxmlformats.org/officeDocument/2006/relationships/image" Target="../media/image11.png"/><Relationship Id="rId33" Type="http://schemas.openxmlformats.org/officeDocument/2006/relationships/image" Target="../media/image19.png"/><Relationship Id="rId38" Type="http://schemas.openxmlformats.org/officeDocument/2006/relationships/customXml" Target="../ink/ink18.xml"/><Relationship Id="rId59" Type="http://schemas.openxmlformats.org/officeDocument/2006/relationships/image" Target="../media/image32.png"/><Relationship Id="rId103" Type="http://schemas.openxmlformats.org/officeDocument/2006/relationships/image" Target="../media/image54.png"/><Relationship Id="rId108" Type="http://schemas.openxmlformats.org/officeDocument/2006/relationships/customXml" Target="../ink/ink53.xml"/><Relationship Id="rId124" Type="http://schemas.openxmlformats.org/officeDocument/2006/relationships/customXml" Target="../ink/ink61.xml"/><Relationship Id="rId129" Type="http://schemas.openxmlformats.org/officeDocument/2006/relationships/image" Target="../media/image67.png"/><Relationship Id="rId54" Type="http://schemas.openxmlformats.org/officeDocument/2006/relationships/customXml" Target="../ink/ink26.xml"/><Relationship Id="rId70" Type="http://schemas.openxmlformats.org/officeDocument/2006/relationships/customXml" Target="../ink/ink34.xml"/><Relationship Id="rId75" Type="http://schemas.openxmlformats.org/officeDocument/2006/relationships/image" Target="../media/image40.png"/><Relationship Id="rId91" Type="http://schemas.openxmlformats.org/officeDocument/2006/relationships/image" Target="../media/image48.png"/><Relationship Id="rId96" Type="http://schemas.openxmlformats.org/officeDocument/2006/relationships/customXml" Target="../ink/ink47.xml"/><Relationship Id="rId1" Type="http://schemas.microsoft.com/office/2007/relationships/media" Target="../media/media3.m4a"/><Relationship Id="rId6" Type="http://schemas.openxmlformats.org/officeDocument/2006/relationships/customXml" Target="../ink/ink2.xml"/><Relationship Id="rId23" Type="http://schemas.openxmlformats.org/officeDocument/2006/relationships/image" Target="../media/image14.png"/><Relationship Id="rId28" Type="http://schemas.openxmlformats.org/officeDocument/2006/relationships/customXml" Target="../ink/ink13.xml"/><Relationship Id="rId49" Type="http://schemas.openxmlformats.org/officeDocument/2006/relationships/image" Target="../media/image27.png"/><Relationship Id="rId114" Type="http://schemas.openxmlformats.org/officeDocument/2006/relationships/customXml" Target="../ink/ink56.xml"/><Relationship Id="rId119" Type="http://schemas.openxmlformats.org/officeDocument/2006/relationships/image" Target="../media/image62.png"/><Relationship Id="rId44" Type="http://schemas.openxmlformats.org/officeDocument/2006/relationships/customXml" Target="../ink/ink21.xml"/><Relationship Id="rId60" Type="http://schemas.openxmlformats.org/officeDocument/2006/relationships/customXml" Target="../ink/ink29.xml"/><Relationship Id="rId65" Type="http://schemas.openxmlformats.org/officeDocument/2006/relationships/image" Target="../media/image35.png"/><Relationship Id="rId81" Type="http://schemas.openxmlformats.org/officeDocument/2006/relationships/image" Target="../media/image43.png"/><Relationship Id="rId86" Type="http://schemas.openxmlformats.org/officeDocument/2006/relationships/customXml" Target="../ink/ink42.xml"/><Relationship Id="rId130" Type="http://schemas.openxmlformats.org/officeDocument/2006/relationships/customXml" Target="../ink/ink64.xml"/><Relationship Id="rId135" Type="http://schemas.openxmlformats.org/officeDocument/2006/relationships/image" Target="../media/image70.png"/><Relationship Id="rId13" Type="http://schemas.openxmlformats.org/officeDocument/2006/relationships/image" Target="../media/image9.png"/><Relationship Id="rId18" Type="http://schemas.openxmlformats.org/officeDocument/2006/relationships/customXml" Target="../ink/ink8.xml"/><Relationship Id="rId39" Type="http://schemas.openxmlformats.org/officeDocument/2006/relationships/image" Target="../media/image22.png"/><Relationship Id="rId109" Type="http://schemas.openxmlformats.org/officeDocument/2006/relationships/image" Target="../media/image57.png"/><Relationship Id="rId34" Type="http://schemas.openxmlformats.org/officeDocument/2006/relationships/customXml" Target="../ink/ink16.xml"/><Relationship Id="rId50" Type="http://schemas.openxmlformats.org/officeDocument/2006/relationships/customXml" Target="../ink/ink24.xml"/><Relationship Id="rId55" Type="http://schemas.openxmlformats.org/officeDocument/2006/relationships/image" Target="../media/image30.png"/><Relationship Id="rId76" Type="http://schemas.openxmlformats.org/officeDocument/2006/relationships/customXml" Target="../ink/ink37.xml"/><Relationship Id="rId97" Type="http://schemas.openxmlformats.org/officeDocument/2006/relationships/image" Target="../media/image51.png"/><Relationship Id="rId104" Type="http://schemas.openxmlformats.org/officeDocument/2006/relationships/customXml" Target="../ink/ink51.xml"/><Relationship Id="rId120" Type="http://schemas.openxmlformats.org/officeDocument/2006/relationships/customXml" Target="../ink/ink59.xml"/><Relationship Id="rId125" Type="http://schemas.openxmlformats.org/officeDocument/2006/relationships/image" Target="../media/image65.png"/><Relationship Id="rId7" Type="http://schemas.openxmlformats.org/officeDocument/2006/relationships/image" Target="../media/image6.png"/><Relationship Id="rId71" Type="http://schemas.openxmlformats.org/officeDocument/2006/relationships/image" Target="../media/image38.png"/><Relationship Id="rId92" Type="http://schemas.openxmlformats.org/officeDocument/2006/relationships/customXml" Target="../ink/ink45.xml"/><Relationship Id="rId2" Type="http://schemas.openxmlformats.org/officeDocument/2006/relationships/audio" Target="../media/media3.m4a"/><Relationship Id="rId29" Type="http://schemas.openxmlformats.org/officeDocument/2006/relationships/image" Target="../media/image17.png"/><Relationship Id="rId24" Type="http://schemas.openxmlformats.org/officeDocument/2006/relationships/customXml" Target="../ink/ink11.xml"/><Relationship Id="rId40" Type="http://schemas.openxmlformats.org/officeDocument/2006/relationships/customXml" Target="../ink/ink19.xml"/><Relationship Id="rId45" Type="http://schemas.openxmlformats.org/officeDocument/2006/relationships/image" Target="../media/image25.png"/><Relationship Id="rId66" Type="http://schemas.openxmlformats.org/officeDocument/2006/relationships/customXml" Target="../ink/ink32.xml"/><Relationship Id="rId87" Type="http://schemas.openxmlformats.org/officeDocument/2006/relationships/image" Target="../media/image46.png"/><Relationship Id="rId110" Type="http://schemas.openxmlformats.org/officeDocument/2006/relationships/customXml" Target="../ink/ink54.xml"/><Relationship Id="rId115" Type="http://schemas.openxmlformats.org/officeDocument/2006/relationships/image" Target="../media/image60.png"/><Relationship Id="rId131" Type="http://schemas.openxmlformats.org/officeDocument/2006/relationships/image" Target="../media/image68.png"/><Relationship Id="rId136" Type="http://schemas.openxmlformats.org/officeDocument/2006/relationships/image" Target="../media/image3.png"/><Relationship Id="rId61" Type="http://schemas.openxmlformats.org/officeDocument/2006/relationships/image" Target="../media/image33.png"/><Relationship Id="rId82" Type="http://schemas.openxmlformats.org/officeDocument/2006/relationships/customXml" Target="../ink/ink40.xml"/><Relationship Id="rId19" Type="http://schemas.openxmlformats.org/officeDocument/2006/relationships/image" Target="../media/image12.png"/><Relationship Id="rId14" Type="http://schemas.openxmlformats.org/officeDocument/2006/relationships/customXml" Target="../ink/ink6.xml"/><Relationship Id="rId30" Type="http://schemas.openxmlformats.org/officeDocument/2006/relationships/customXml" Target="../ink/ink14.xml"/><Relationship Id="rId35" Type="http://schemas.openxmlformats.org/officeDocument/2006/relationships/image" Target="../media/image20.png"/><Relationship Id="rId56" Type="http://schemas.openxmlformats.org/officeDocument/2006/relationships/customXml" Target="../ink/ink27.xml"/><Relationship Id="rId77" Type="http://schemas.openxmlformats.org/officeDocument/2006/relationships/image" Target="../media/image41.png"/><Relationship Id="rId100" Type="http://schemas.openxmlformats.org/officeDocument/2006/relationships/customXml" Target="../ink/ink49.xml"/><Relationship Id="rId105" Type="http://schemas.openxmlformats.org/officeDocument/2006/relationships/image" Target="../media/image55.png"/><Relationship Id="rId126" Type="http://schemas.openxmlformats.org/officeDocument/2006/relationships/customXml" Target="../ink/ink62.xml"/><Relationship Id="rId8" Type="http://schemas.openxmlformats.org/officeDocument/2006/relationships/customXml" Target="../ink/ink3.xml"/><Relationship Id="rId51" Type="http://schemas.openxmlformats.org/officeDocument/2006/relationships/image" Target="../media/image28.png"/><Relationship Id="rId72" Type="http://schemas.openxmlformats.org/officeDocument/2006/relationships/customXml" Target="../ink/ink35.xml"/><Relationship Id="rId93" Type="http://schemas.openxmlformats.org/officeDocument/2006/relationships/image" Target="../media/image49.png"/><Relationship Id="rId98" Type="http://schemas.openxmlformats.org/officeDocument/2006/relationships/customXml" Target="../ink/ink48.xml"/><Relationship Id="rId121" Type="http://schemas.openxmlformats.org/officeDocument/2006/relationships/image" Target="../media/image63.png"/><Relationship Id="rId3" Type="http://schemas.openxmlformats.org/officeDocument/2006/relationships/slideLayout" Target="../slideLayouts/slideLayout2.xml"/><Relationship Id="rId25" Type="http://schemas.openxmlformats.org/officeDocument/2006/relationships/image" Target="../media/image15.png"/><Relationship Id="rId46" Type="http://schemas.openxmlformats.org/officeDocument/2006/relationships/customXml" Target="../ink/ink22.xml"/><Relationship Id="rId67" Type="http://schemas.openxmlformats.org/officeDocument/2006/relationships/image" Target="../media/image36.png"/><Relationship Id="rId116" Type="http://schemas.openxmlformats.org/officeDocument/2006/relationships/customXml" Target="../ink/ink57.xml"/><Relationship Id="rId20" Type="http://schemas.openxmlformats.org/officeDocument/2006/relationships/customXml" Target="../ink/ink9.xml"/><Relationship Id="rId41" Type="http://schemas.openxmlformats.org/officeDocument/2006/relationships/image" Target="../media/image23.png"/><Relationship Id="rId62" Type="http://schemas.openxmlformats.org/officeDocument/2006/relationships/customXml" Target="../ink/ink30.xml"/><Relationship Id="rId83" Type="http://schemas.openxmlformats.org/officeDocument/2006/relationships/image" Target="../media/image44.png"/><Relationship Id="rId88" Type="http://schemas.openxmlformats.org/officeDocument/2006/relationships/customXml" Target="../ink/ink43.xml"/><Relationship Id="rId111" Type="http://schemas.openxmlformats.org/officeDocument/2006/relationships/image" Target="../media/image58.png"/><Relationship Id="rId132" Type="http://schemas.openxmlformats.org/officeDocument/2006/relationships/customXml" Target="../ink/ink65.xml"/><Relationship Id="rId15" Type="http://schemas.openxmlformats.org/officeDocument/2006/relationships/image" Target="../media/image10.png"/><Relationship Id="rId36" Type="http://schemas.openxmlformats.org/officeDocument/2006/relationships/customXml" Target="../ink/ink17.xml"/><Relationship Id="rId57" Type="http://schemas.openxmlformats.org/officeDocument/2006/relationships/image" Target="../media/image31.png"/><Relationship Id="rId106" Type="http://schemas.openxmlformats.org/officeDocument/2006/relationships/customXml" Target="../ink/ink52.xml"/><Relationship Id="rId127" Type="http://schemas.openxmlformats.org/officeDocument/2006/relationships/image" Target="../media/image66.png"/><Relationship Id="rId10" Type="http://schemas.openxmlformats.org/officeDocument/2006/relationships/customXml" Target="../ink/ink4.xml"/><Relationship Id="rId31" Type="http://schemas.openxmlformats.org/officeDocument/2006/relationships/image" Target="../media/image18.png"/><Relationship Id="rId52" Type="http://schemas.openxmlformats.org/officeDocument/2006/relationships/customXml" Target="../ink/ink25.xml"/><Relationship Id="rId73" Type="http://schemas.openxmlformats.org/officeDocument/2006/relationships/image" Target="../media/image39.png"/><Relationship Id="rId78" Type="http://schemas.openxmlformats.org/officeDocument/2006/relationships/customXml" Target="../ink/ink38.xml"/><Relationship Id="rId94" Type="http://schemas.openxmlformats.org/officeDocument/2006/relationships/customXml" Target="../ink/ink46.xml"/><Relationship Id="rId99" Type="http://schemas.openxmlformats.org/officeDocument/2006/relationships/image" Target="../media/image52.png"/><Relationship Id="rId101" Type="http://schemas.openxmlformats.org/officeDocument/2006/relationships/image" Target="../media/image53.png"/><Relationship Id="rId122" Type="http://schemas.openxmlformats.org/officeDocument/2006/relationships/customXml" Target="../ink/ink60.xml"/><Relationship Id="rId4" Type="http://schemas.openxmlformats.org/officeDocument/2006/relationships/customXml" Target="../ink/ink1.xml"/><Relationship Id="rId9" Type="http://schemas.openxmlformats.org/officeDocument/2006/relationships/image" Target="../media/image7.png"/><Relationship Id="rId26" Type="http://schemas.openxmlformats.org/officeDocument/2006/relationships/customXml" Target="../ink/ink12.xml"/><Relationship Id="rId47" Type="http://schemas.openxmlformats.org/officeDocument/2006/relationships/image" Target="../media/image26.png"/><Relationship Id="rId68" Type="http://schemas.openxmlformats.org/officeDocument/2006/relationships/customXml" Target="../ink/ink33.xml"/><Relationship Id="rId89" Type="http://schemas.openxmlformats.org/officeDocument/2006/relationships/image" Target="../media/image47.png"/><Relationship Id="rId112" Type="http://schemas.openxmlformats.org/officeDocument/2006/relationships/customXml" Target="../ink/ink55.xml"/><Relationship Id="rId133" Type="http://schemas.openxmlformats.org/officeDocument/2006/relationships/image" Target="../media/image6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3.png"/><Relationship Id="rId5" Type="http://schemas.openxmlformats.org/officeDocument/2006/relationships/image" Target="../media/image71.png"/><Relationship Id="rId4" Type="http://schemas.microsoft.com/office/2011/relationships/inkAction" Target="../ink/inkAction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3.png"/><Relationship Id="rId5" Type="http://schemas.openxmlformats.org/officeDocument/2006/relationships/image" Target="../media/image72.png"/><Relationship Id="rId4" Type="http://schemas.microsoft.com/office/2011/relationships/inkAction" Target="../ink/inkAction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3.png"/><Relationship Id="rId5" Type="http://schemas.openxmlformats.org/officeDocument/2006/relationships/image" Target="../media/image73.png"/><Relationship Id="rId4" Type="http://schemas.microsoft.com/office/2011/relationships/inkAction" Target="../ink/inkAction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3.png"/><Relationship Id="rId5" Type="http://schemas.openxmlformats.org/officeDocument/2006/relationships/image" Target="../media/image74.png"/><Relationship Id="rId4" Type="http://schemas.microsoft.com/office/2011/relationships/inkAction" Target="../ink/inkAction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"/>
          <p:cNvSpPr txBox="1">
            <a:spLocks noGrp="1"/>
          </p:cNvSpPr>
          <p:nvPr>
            <p:ph type="title"/>
          </p:nvPr>
        </p:nvSpPr>
        <p:spPr>
          <a:xfrm>
            <a:off x="155244" y="1853895"/>
            <a:ext cx="11447221" cy="955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94625" rIns="0" bIns="0" anchor="t" anchorCtr="0">
            <a:spAutoFit/>
          </a:bodyPr>
          <a:lstStyle/>
          <a:p>
            <a:pPr marL="3964304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GRAPH THEORY AND ITS APPLICATIONS</a:t>
            </a:r>
            <a:endParaRPr/>
          </a:p>
        </p:txBody>
      </p:sp>
      <p:sp>
        <p:nvSpPr>
          <p:cNvPr id="45" name="Google Shape;45;p1"/>
          <p:cNvSpPr txBox="1"/>
          <p:nvPr/>
        </p:nvSpPr>
        <p:spPr>
          <a:xfrm>
            <a:off x="4692729" y="3474135"/>
            <a:ext cx="5979795" cy="842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5225" rIns="0" bIns="0" anchor="t" anchorCtr="0">
            <a:spAutoFit/>
          </a:bodyPr>
          <a:lstStyle/>
          <a:p>
            <a:pPr marL="99695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b="1" dirty="0" err="1">
                <a:latin typeface="Calibri"/>
                <a:ea typeface="Calibri"/>
                <a:cs typeface="Calibri"/>
                <a:sym typeface="Calibri"/>
              </a:rPr>
              <a:t>Dr.</a:t>
            </a:r>
            <a:r>
              <a:rPr lang="en-IN" sz="2400" b="1" dirty="0">
                <a:latin typeface="Calibri"/>
                <a:ea typeface="Calibri"/>
                <a:cs typeface="Calibri"/>
                <a:sym typeface="Calibri"/>
              </a:rPr>
              <a:t> Arti Arya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  <a:p>
            <a:pPr marL="12700" lvl="0" indent="0" algn="l" rtl="0">
              <a:lnSpc>
                <a:spcPct val="100000"/>
              </a:lnSpc>
              <a:spcBef>
                <a:spcPts val="335"/>
              </a:spcBef>
              <a:spcAft>
                <a:spcPts val="0"/>
              </a:spcAft>
              <a:buNone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Department of Computer Science &amp; Engineering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" name="Google Shape;46;p1"/>
          <p:cNvSpPr/>
          <p:nvPr/>
        </p:nvSpPr>
        <p:spPr>
          <a:xfrm>
            <a:off x="313944" y="5489447"/>
            <a:ext cx="1066800" cy="1079500"/>
          </a:xfrm>
          <a:custGeom>
            <a:avLst/>
            <a:gdLst/>
            <a:ahLst/>
            <a:cxnLst/>
            <a:rect l="l" t="t" r="r" b="b"/>
            <a:pathLst>
              <a:path w="1066800" h="1079500" extrusionOk="0">
                <a:moveTo>
                  <a:pt x="1066800" y="1033272"/>
                </a:moveTo>
                <a:lnTo>
                  <a:pt x="45720" y="1033272"/>
                </a:lnTo>
                <a:lnTo>
                  <a:pt x="45720" y="0"/>
                </a:lnTo>
                <a:lnTo>
                  <a:pt x="0" y="0"/>
                </a:lnTo>
                <a:lnTo>
                  <a:pt x="0" y="1033272"/>
                </a:lnTo>
                <a:lnTo>
                  <a:pt x="0" y="1066800"/>
                </a:lnTo>
                <a:lnTo>
                  <a:pt x="0" y="1078992"/>
                </a:lnTo>
                <a:lnTo>
                  <a:pt x="1066800" y="1078992"/>
                </a:lnTo>
                <a:lnTo>
                  <a:pt x="1066800" y="1033272"/>
                </a:lnTo>
                <a:close/>
              </a:path>
            </a:pathLst>
          </a:custGeom>
          <a:solidFill>
            <a:srgbClr val="C55A1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1"/>
          <p:cNvSpPr/>
          <p:nvPr/>
        </p:nvSpPr>
        <p:spPr>
          <a:xfrm>
            <a:off x="4783073" y="2878073"/>
            <a:ext cx="4581525" cy="0"/>
          </a:xfrm>
          <a:custGeom>
            <a:avLst/>
            <a:gdLst/>
            <a:ahLst/>
            <a:cxnLst/>
            <a:rect l="l" t="t" r="r" b="b"/>
            <a:pathLst>
              <a:path w="4581525" h="120000" extrusionOk="0">
                <a:moveTo>
                  <a:pt x="0" y="0"/>
                </a:moveTo>
                <a:lnTo>
                  <a:pt x="4581398" y="0"/>
                </a:lnTo>
              </a:path>
            </a:pathLst>
          </a:custGeom>
          <a:noFill/>
          <a:ln w="38100" cap="flat" cmpd="sng">
            <a:solidFill>
              <a:srgbClr val="C55A1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1"/>
          <p:cNvSpPr/>
          <p:nvPr/>
        </p:nvSpPr>
        <p:spPr>
          <a:xfrm>
            <a:off x="10855452" y="266699"/>
            <a:ext cx="1066800" cy="1077595"/>
          </a:xfrm>
          <a:custGeom>
            <a:avLst/>
            <a:gdLst/>
            <a:ahLst/>
            <a:cxnLst/>
            <a:rect l="l" t="t" r="r" b="b"/>
            <a:pathLst>
              <a:path w="1066800" h="1077595" extrusionOk="0">
                <a:moveTo>
                  <a:pt x="1066800" y="0"/>
                </a:moveTo>
                <a:lnTo>
                  <a:pt x="0" y="0"/>
                </a:lnTo>
                <a:lnTo>
                  <a:pt x="0" y="45720"/>
                </a:lnTo>
                <a:lnTo>
                  <a:pt x="1021080" y="45720"/>
                </a:lnTo>
                <a:lnTo>
                  <a:pt x="1021080" y="1077468"/>
                </a:lnTo>
                <a:lnTo>
                  <a:pt x="1066800" y="1077468"/>
                </a:lnTo>
                <a:lnTo>
                  <a:pt x="1066800" y="45720"/>
                </a:lnTo>
                <a:lnTo>
                  <a:pt x="1066800" y="10668"/>
                </a:lnTo>
                <a:lnTo>
                  <a:pt x="1066800" y="0"/>
                </a:lnTo>
                <a:close/>
              </a:path>
            </a:pathLst>
          </a:custGeom>
          <a:solidFill>
            <a:srgbClr val="C55A1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9" name="Google Shape;49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19512" y="1172107"/>
            <a:ext cx="2543276" cy="39907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D4FA159D-DD76-5B5E-961B-4676BB7A7622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76400" y="701640"/>
              <a:ext cx="10071000" cy="57434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D4FA159D-DD76-5B5E-961B-4676BB7A762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7040" y="692280"/>
                <a:ext cx="10089720" cy="576216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AD92F511-0577-4EAF-02B6-3CF16EA9DC3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474320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7490"/>
    </mc:Choice>
    <mc:Fallback xmlns="">
      <p:transition spd="slow" advTm="774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4DBB7411-BC58-225F-EB7D-3DB055F6F3B3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95000" y="1482480"/>
              <a:ext cx="11656440" cy="53190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4DBB7411-BC58-225F-EB7D-3DB055F6F3B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85640" y="1473120"/>
                <a:ext cx="11675160" cy="533772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953998B1-CF7C-E9B3-0331-E52906BB2A7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125758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0169"/>
    </mc:Choice>
    <mc:Fallback xmlns="">
      <p:transition spd="slow" advTm="1401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D8C01743-EFBF-A3C5-16AB-57D70E1E5871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57400" y="-5400"/>
              <a:ext cx="11749320" cy="67294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D8C01743-EFBF-A3C5-16AB-57D70E1E587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48040" y="-14760"/>
                <a:ext cx="11768040" cy="674820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7D8A7855-540D-7715-4643-26CA8477191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88107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4525"/>
    </mc:Choice>
    <mc:Fallback xmlns="">
      <p:transition spd="slow" advTm="945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6"/>
          <p:cNvSpPr txBox="1"/>
          <p:nvPr/>
        </p:nvSpPr>
        <p:spPr>
          <a:xfrm>
            <a:off x="262229" y="231986"/>
            <a:ext cx="9900900" cy="35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200660" marR="5394960" lvl="0" indent="20955" algn="l" rtl="0">
              <a:lnSpc>
                <a:spcPct val="109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2E5496"/>
                </a:solidFill>
                <a:latin typeface="Calibri"/>
                <a:ea typeface="Calibri"/>
                <a:cs typeface="Calibri"/>
                <a:sym typeface="Calibri"/>
              </a:rPr>
              <a:t>Graph Theory and its Applications </a:t>
            </a:r>
            <a:r>
              <a:rPr lang="en-US" sz="2400" b="1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rPr>
              <a:t>Chinese Postman Problem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975"/>
              </a:spcBef>
              <a:spcAft>
                <a:spcPts val="0"/>
              </a:spcAft>
              <a:buNone/>
            </a:pP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marL="12700" marR="508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vertices of the following network represents the chalets in a small holiday park and the arcs represent the paths between them with the lengths of the paths given in meters. A gardener wishes to sweep all the paths starting and finishing at P and to do so by walking as short distance as possible. Apply Chinese postman algorithm to find the shortest distance the gardener must walk and gives shortest possible route.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4" name="Google Shape;84;p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640902" y="4073883"/>
            <a:ext cx="4642004" cy="2474481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1029774" y="81853"/>
            <a:ext cx="1126686" cy="1767919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7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C339F7EC-E353-E485-26F1-90F62DE9BE36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125080" y="944280"/>
              <a:ext cx="2428560" cy="8481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C339F7EC-E353-E485-26F1-90F62DE9BE3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115720" y="934920"/>
                <a:ext cx="2447280" cy="86688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306A45BF-A378-3CE4-5EF7-F8BD04CDF31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815"/>
    </mc:Choice>
    <mc:Fallback xmlns="">
      <p:transition spd="slow" advTm="158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72">
            <a:extLst>
              <a:ext uri="{FF2B5EF4-FFF2-40B4-BE49-F238E27FC236}">
                <a16:creationId xmlns:a16="http://schemas.microsoft.com/office/drawing/2014/main" id="{D86B24C2-E343-8FF6-DE15-890BDFABCC26}"/>
              </a:ext>
            </a:extLst>
          </p:cNvPr>
          <p:cNvGrpSpPr/>
          <p:nvPr/>
        </p:nvGrpSpPr>
        <p:grpSpPr>
          <a:xfrm>
            <a:off x="944657" y="376526"/>
            <a:ext cx="7824600" cy="4684320"/>
            <a:chOff x="944657" y="376526"/>
            <a:chExt cx="7824600" cy="46843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3F51E342-41A3-144B-8785-81CAFD8AFB46}"/>
                    </a:ext>
                  </a:extLst>
                </p14:cNvPr>
                <p14:cNvContentPartPr/>
                <p14:nvPr/>
              </p14:nvContentPartPr>
              <p14:xfrm>
                <a:off x="1116737" y="2333126"/>
                <a:ext cx="174960" cy="35712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3F51E342-41A3-144B-8785-81CAFD8AFB46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108097" y="2324126"/>
                  <a:ext cx="192600" cy="37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25288BE2-AF96-1521-6402-1D1C767F178F}"/>
                    </a:ext>
                  </a:extLst>
                </p14:cNvPr>
                <p14:cNvContentPartPr/>
                <p14:nvPr/>
              </p14:nvContentPartPr>
              <p14:xfrm>
                <a:off x="1084337" y="2559566"/>
                <a:ext cx="126720" cy="3600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25288BE2-AF96-1521-6402-1D1C767F178F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75337" y="2550926"/>
                  <a:ext cx="14436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B4D7CA34-FDCF-81AB-20BB-CABFC28F5C4D}"/>
                    </a:ext>
                  </a:extLst>
                </p14:cNvPr>
                <p14:cNvContentPartPr/>
                <p14:nvPr/>
              </p14:nvContentPartPr>
              <p14:xfrm>
                <a:off x="944657" y="2281646"/>
                <a:ext cx="496440" cy="59364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B4D7CA34-FDCF-81AB-20BB-CABFC28F5C4D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36017" y="2273006"/>
                  <a:ext cx="514080" cy="61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170C907D-47C3-3776-1CCF-D29C98219B4D}"/>
                    </a:ext>
                  </a:extLst>
                </p14:cNvPr>
                <p14:cNvContentPartPr/>
                <p14:nvPr/>
              </p14:nvContentPartPr>
              <p14:xfrm>
                <a:off x="1550177" y="1641926"/>
                <a:ext cx="1213920" cy="6451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170C907D-47C3-3776-1CCF-D29C98219B4D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541177" y="1632926"/>
                  <a:ext cx="1231560" cy="66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C3B03D02-63E8-BF7D-BFB9-12A26975DEB0}"/>
                    </a:ext>
                  </a:extLst>
                </p14:cNvPr>
                <p14:cNvContentPartPr/>
                <p14:nvPr/>
              </p14:nvContentPartPr>
              <p14:xfrm>
                <a:off x="2816657" y="1520966"/>
                <a:ext cx="226440" cy="2412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C3B03D02-63E8-BF7D-BFB9-12A26975DEB0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807657" y="1511966"/>
                  <a:ext cx="244080" cy="25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7EE97743-8F53-C365-6384-EEE18A5C7FF5}"/>
                    </a:ext>
                  </a:extLst>
                </p14:cNvPr>
                <p14:cNvContentPartPr/>
                <p14:nvPr/>
              </p14:nvContentPartPr>
              <p14:xfrm>
                <a:off x="2639537" y="1389206"/>
                <a:ext cx="497880" cy="5083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7EE97743-8F53-C365-6384-EEE18A5C7FF5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630897" y="1380206"/>
                  <a:ext cx="515520" cy="52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25601611-4AB6-1CA5-C70B-2104B2095A73}"/>
                    </a:ext>
                  </a:extLst>
                </p14:cNvPr>
                <p14:cNvContentPartPr/>
                <p14:nvPr/>
              </p14:nvContentPartPr>
              <p14:xfrm>
                <a:off x="3173417" y="673526"/>
                <a:ext cx="1483920" cy="7743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25601611-4AB6-1CA5-C70B-2104B2095A73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164417" y="664886"/>
                  <a:ext cx="1501560" cy="79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BB1DF7D9-909F-EE59-505F-2706ABBBA7AD}"/>
                    </a:ext>
                  </a:extLst>
                </p14:cNvPr>
                <p14:cNvContentPartPr/>
                <p14:nvPr/>
              </p14:nvContentPartPr>
              <p14:xfrm>
                <a:off x="4681817" y="512246"/>
                <a:ext cx="187200" cy="3024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BB1DF7D9-909F-EE59-505F-2706ABBBA7AD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672817" y="503606"/>
                  <a:ext cx="204840" cy="32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7183E555-F208-DE71-198F-6693BB13148F}"/>
                    </a:ext>
                  </a:extLst>
                </p14:cNvPr>
                <p14:cNvContentPartPr/>
                <p14:nvPr/>
              </p14:nvContentPartPr>
              <p14:xfrm>
                <a:off x="4715657" y="660566"/>
                <a:ext cx="190800" cy="223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7183E555-F208-DE71-198F-6693BB13148F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706657" y="651566"/>
                  <a:ext cx="20844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A672E46F-CEC0-620A-0CED-BA979A3A01AB}"/>
                    </a:ext>
                  </a:extLst>
                </p14:cNvPr>
                <p14:cNvContentPartPr/>
                <p14:nvPr/>
              </p14:nvContentPartPr>
              <p14:xfrm>
                <a:off x="4745897" y="790166"/>
                <a:ext cx="209880" cy="201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A672E46F-CEC0-620A-0CED-BA979A3A01AB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736897" y="781166"/>
                  <a:ext cx="22752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53215CAD-0413-5100-69F1-276B3C31D191}"/>
                    </a:ext>
                  </a:extLst>
                </p14:cNvPr>
                <p14:cNvContentPartPr/>
                <p14:nvPr/>
              </p14:nvContentPartPr>
              <p14:xfrm>
                <a:off x="4559417" y="376526"/>
                <a:ext cx="555840" cy="5036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53215CAD-0413-5100-69F1-276B3C31D191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550777" y="367886"/>
                  <a:ext cx="573480" cy="52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478A66D7-C178-6DA2-9489-3840E3531267}"/>
                    </a:ext>
                  </a:extLst>
                </p14:cNvPr>
                <p14:cNvContentPartPr/>
                <p14:nvPr/>
              </p14:nvContentPartPr>
              <p14:xfrm>
                <a:off x="5180417" y="934166"/>
                <a:ext cx="1551960" cy="8150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478A66D7-C178-6DA2-9489-3840E3531267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171417" y="925166"/>
                  <a:ext cx="1569600" cy="83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C5F51632-CF12-1B7A-2B7B-A601ED77D1C8}"/>
                    </a:ext>
                  </a:extLst>
                </p14:cNvPr>
                <p14:cNvContentPartPr/>
                <p14:nvPr/>
              </p14:nvContentPartPr>
              <p14:xfrm>
                <a:off x="6892937" y="1522766"/>
                <a:ext cx="170280" cy="3294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C5F51632-CF12-1B7A-2B7B-A601ED77D1C8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6883937" y="1514126"/>
                  <a:ext cx="187920" cy="34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0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54FE5381-1709-F89F-6F4E-B88EA6A93F42}"/>
                    </a:ext>
                  </a:extLst>
                </p14:cNvPr>
                <p14:cNvContentPartPr/>
                <p14:nvPr/>
              </p14:nvContentPartPr>
              <p14:xfrm>
                <a:off x="6890777" y="1702046"/>
                <a:ext cx="219600" cy="180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54FE5381-1709-F89F-6F4E-B88EA6A93F42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6881777" y="1693406"/>
                  <a:ext cx="237240" cy="1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E62AB9FC-911A-18E4-5244-08248A82141E}"/>
                    </a:ext>
                  </a:extLst>
                </p14:cNvPr>
                <p14:cNvContentPartPr/>
                <p14:nvPr/>
              </p14:nvContentPartPr>
              <p14:xfrm>
                <a:off x="6668297" y="1307126"/>
                <a:ext cx="681120" cy="6213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E62AB9FC-911A-18E4-5244-08248A82141E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6659657" y="1298126"/>
                  <a:ext cx="698760" cy="63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AAFB9C80-8BE5-7FA7-5F08-D27E9D100E0E}"/>
                    </a:ext>
                  </a:extLst>
                </p14:cNvPr>
                <p14:cNvContentPartPr/>
                <p14:nvPr/>
              </p14:nvContentPartPr>
              <p14:xfrm>
                <a:off x="7135577" y="2014886"/>
                <a:ext cx="984600" cy="9936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AAFB9C80-8BE5-7FA7-5F08-D27E9D100E0E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7126577" y="2005886"/>
                  <a:ext cx="1002240" cy="10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6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968CAC8D-68B2-5AF6-7FF4-5E9D96BA2E8B}"/>
                    </a:ext>
                  </a:extLst>
                </p14:cNvPr>
                <p14:cNvContentPartPr/>
                <p14:nvPr/>
              </p14:nvContentPartPr>
              <p14:xfrm>
                <a:off x="8252297" y="3037286"/>
                <a:ext cx="37800" cy="28080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968CAC8D-68B2-5AF6-7FF4-5E9D96BA2E8B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8243297" y="3028646"/>
                  <a:ext cx="5544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54303FB1-7733-F4D1-1DF8-ECBE6B6CB8F0}"/>
                    </a:ext>
                  </a:extLst>
                </p14:cNvPr>
                <p14:cNvContentPartPr/>
                <p14:nvPr/>
              </p14:nvContentPartPr>
              <p14:xfrm>
                <a:off x="8368937" y="3045926"/>
                <a:ext cx="31320" cy="2718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54303FB1-7733-F4D1-1DF8-ECBE6B6CB8F0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8359937" y="3037286"/>
                  <a:ext cx="4896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0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CD843B18-94FE-EB85-8645-62C2921C1330}"/>
                    </a:ext>
                  </a:extLst>
                </p14:cNvPr>
                <p14:cNvContentPartPr/>
                <p14:nvPr/>
              </p14:nvContentPartPr>
              <p14:xfrm>
                <a:off x="8257337" y="3162566"/>
                <a:ext cx="146520" cy="5580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CD843B18-94FE-EB85-8645-62C2921C1330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8248697" y="3153926"/>
                  <a:ext cx="1641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2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4E080F78-B0DF-0563-B402-B06ABF6EA652}"/>
                    </a:ext>
                  </a:extLst>
                </p14:cNvPr>
                <p14:cNvContentPartPr/>
                <p14:nvPr/>
              </p14:nvContentPartPr>
              <p14:xfrm>
                <a:off x="8031617" y="2747846"/>
                <a:ext cx="737640" cy="6584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4E080F78-B0DF-0563-B402-B06ABF6EA652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8022617" y="2738846"/>
                  <a:ext cx="755280" cy="67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4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EEDF1343-B62A-ED35-5C9F-A6EF2D3E53A3}"/>
                    </a:ext>
                  </a:extLst>
                </p14:cNvPr>
                <p14:cNvContentPartPr/>
                <p14:nvPr/>
              </p14:nvContentPartPr>
              <p14:xfrm>
                <a:off x="6796457" y="3435806"/>
                <a:ext cx="1348560" cy="112068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EEDF1343-B62A-ED35-5C9F-A6EF2D3E53A3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787457" y="3427166"/>
                  <a:ext cx="1366200" cy="11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45ED9BB1-5447-A695-DEAE-82BED98C0D2B}"/>
                    </a:ext>
                  </a:extLst>
                </p14:cNvPr>
                <p14:cNvContentPartPr/>
                <p14:nvPr/>
              </p14:nvContentPartPr>
              <p14:xfrm>
                <a:off x="6295697" y="4571966"/>
                <a:ext cx="306360" cy="40428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45ED9BB1-5447-A695-DEAE-82BED98C0D2B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287057" y="4562966"/>
                  <a:ext cx="324000" cy="42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8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7A3C31C8-A033-AF40-7A19-0633DFD9FF09}"/>
                    </a:ext>
                  </a:extLst>
                </p14:cNvPr>
                <p14:cNvContentPartPr/>
                <p14:nvPr/>
              </p14:nvContentPartPr>
              <p14:xfrm>
                <a:off x="6130817" y="4399166"/>
                <a:ext cx="677160" cy="66168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7A3C31C8-A033-AF40-7A19-0633DFD9FF09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122177" y="4390166"/>
                  <a:ext cx="694800" cy="67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0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30F67E91-EB0D-2353-EC5F-F99DBD76A702}"/>
                    </a:ext>
                  </a:extLst>
                </p14:cNvPr>
                <p14:cNvContentPartPr/>
                <p14:nvPr/>
              </p14:nvContentPartPr>
              <p14:xfrm>
                <a:off x="2184497" y="4565126"/>
                <a:ext cx="281880" cy="2786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30F67E91-EB0D-2353-EC5F-F99DBD76A702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2175497" y="4556126"/>
                  <a:ext cx="299520" cy="29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2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8F8D44C1-17AB-2A32-9CD5-ED2EFCED7E55}"/>
                    </a:ext>
                  </a:extLst>
                </p14:cNvPr>
                <p14:cNvContentPartPr/>
                <p14:nvPr/>
              </p14:nvContentPartPr>
              <p14:xfrm>
                <a:off x="1898297" y="4365686"/>
                <a:ext cx="752040" cy="69192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8F8D44C1-17AB-2A32-9CD5-ED2EFCED7E55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889297" y="4357046"/>
                  <a:ext cx="769680" cy="70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4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70A6B338-C68D-CE46-DA5C-5E83C822A959}"/>
                    </a:ext>
                  </a:extLst>
                </p14:cNvPr>
                <p14:cNvContentPartPr/>
                <p14:nvPr/>
              </p14:nvContentPartPr>
              <p14:xfrm>
                <a:off x="2707577" y="4631006"/>
                <a:ext cx="3601080" cy="5364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70A6B338-C68D-CE46-DA5C-5E83C822A959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2698577" y="4622366"/>
                  <a:ext cx="361872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6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125FD86E-DA83-EFBB-A8E5-101721F6E882}"/>
                    </a:ext>
                  </a:extLst>
                </p14:cNvPr>
                <p14:cNvContentPartPr/>
                <p14:nvPr/>
              </p14:nvContentPartPr>
              <p14:xfrm>
                <a:off x="1249577" y="2807246"/>
                <a:ext cx="1197360" cy="15789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125FD86E-DA83-EFBB-A8E5-101721F6E882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240937" y="2798246"/>
                  <a:ext cx="1215000" cy="159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1CD22DEC-59B2-382D-7396-90F9325641B0}"/>
                    </a:ext>
                  </a:extLst>
                </p14:cNvPr>
                <p14:cNvContentPartPr/>
                <p14:nvPr/>
              </p14:nvContentPartPr>
              <p14:xfrm>
                <a:off x="3895577" y="2690966"/>
                <a:ext cx="41040" cy="29988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1CD22DEC-59B2-382D-7396-90F9325641B0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3886937" y="2682326"/>
                  <a:ext cx="58680" cy="31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37F38288-AE25-15F5-CD94-4EFBFD20E75C}"/>
                    </a:ext>
                  </a:extLst>
                </p14:cNvPr>
                <p14:cNvContentPartPr/>
                <p14:nvPr/>
              </p14:nvContentPartPr>
              <p14:xfrm>
                <a:off x="3879017" y="2715086"/>
                <a:ext cx="252720" cy="29196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37F38288-AE25-15F5-CD94-4EFBFD20E75C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3870017" y="2706446"/>
                  <a:ext cx="270360" cy="30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E13052F6-3630-BD53-FD89-FF409ABE6F7E}"/>
                    </a:ext>
                  </a:extLst>
                </p14:cNvPr>
                <p14:cNvContentPartPr/>
                <p14:nvPr/>
              </p14:nvContentPartPr>
              <p14:xfrm>
                <a:off x="3659417" y="2527166"/>
                <a:ext cx="738720" cy="63072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E13052F6-3630-BD53-FD89-FF409ABE6F7E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3650777" y="2518526"/>
                  <a:ext cx="756360" cy="64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4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88AAB33D-518B-D39F-467F-13F06620454E}"/>
                    </a:ext>
                  </a:extLst>
                </p14:cNvPr>
                <p14:cNvContentPartPr/>
                <p14:nvPr/>
              </p14:nvContentPartPr>
              <p14:xfrm>
                <a:off x="4386617" y="1820126"/>
                <a:ext cx="2442240" cy="88632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88AAB33D-518B-D39F-467F-13F06620454E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4377977" y="1811486"/>
                  <a:ext cx="2459880" cy="90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6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4D50DC1C-B1A1-A91F-5552-63127A1BBA4F}"/>
                    </a:ext>
                  </a:extLst>
                </p14:cNvPr>
                <p14:cNvContentPartPr/>
                <p14:nvPr/>
              </p14:nvContentPartPr>
              <p14:xfrm>
                <a:off x="3191417" y="1648046"/>
                <a:ext cx="3481560" cy="2736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4D50DC1C-B1A1-A91F-5552-63127A1BBA4F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3182777" y="1639406"/>
                  <a:ext cx="349920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8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A531C886-AE8C-AB69-DEC6-C19957673519}"/>
                    </a:ext>
                  </a:extLst>
                </p14:cNvPr>
                <p14:cNvContentPartPr/>
                <p14:nvPr/>
              </p14:nvContentPartPr>
              <p14:xfrm>
                <a:off x="2944457" y="1856846"/>
                <a:ext cx="928800" cy="75420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A531C886-AE8C-AB69-DEC6-C19957673519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2935817" y="1847846"/>
                  <a:ext cx="946440" cy="77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0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3AF79B0F-3F67-4802-2381-67012FECADD6}"/>
                    </a:ext>
                  </a:extLst>
                </p14:cNvPr>
                <p14:cNvContentPartPr/>
                <p14:nvPr/>
              </p14:nvContentPartPr>
              <p14:xfrm>
                <a:off x="1369097" y="2668286"/>
                <a:ext cx="2365560" cy="45972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3AF79B0F-3F67-4802-2381-67012FECADD6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360457" y="2659646"/>
                  <a:ext cx="2383200" cy="47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2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930D3FC4-4C61-02A1-77C1-ADB285124C9E}"/>
                    </a:ext>
                  </a:extLst>
                </p14:cNvPr>
                <p14:cNvContentPartPr/>
                <p14:nvPr/>
              </p14:nvContentPartPr>
              <p14:xfrm>
                <a:off x="3746177" y="3105326"/>
                <a:ext cx="30600" cy="1404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930D3FC4-4C61-02A1-77C1-ADB285124C9E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3737177" y="3096326"/>
                  <a:ext cx="4824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4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569D833F-292C-EF8B-60DD-9CF5FB5E7FE9}"/>
                    </a:ext>
                  </a:extLst>
                </p14:cNvPr>
                <p14:cNvContentPartPr/>
                <p14:nvPr/>
              </p14:nvContentPartPr>
              <p14:xfrm>
                <a:off x="2533697" y="3075446"/>
                <a:ext cx="1333800" cy="137880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569D833F-292C-EF8B-60DD-9CF5FB5E7FE9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2525057" y="3066806"/>
                  <a:ext cx="1351440" cy="139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6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5E8C016A-FD12-92D0-E4F8-F0E86F2C6362}"/>
                    </a:ext>
                  </a:extLst>
                </p14:cNvPr>
                <p14:cNvContentPartPr/>
                <p14:nvPr/>
              </p14:nvContentPartPr>
              <p14:xfrm>
                <a:off x="2528297" y="3158246"/>
                <a:ext cx="5469480" cy="13298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5E8C016A-FD12-92D0-E4F8-F0E86F2C6362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2519657" y="3149606"/>
                  <a:ext cx="5487120" cy="134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8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720E5CCF-5C70-90EA-2190-430E95705A39}"/>
                    </a:ext>
                  </a:extLst>
                </p14:cNvPr>
                <p14:cNvContentPartPr/>
                <p14:nvPr/>
              </p14:nvContentPartPr>
              <p14:xfrm>
                <a:off x="7795817" y="1949726"/>
                <a:ext cx="163080" cy="28116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720E5CCF-5C70-90EA-2190-430E95705A39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7786817" y="1940726"/>
                  <a:ext cx="180720" cy="29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0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46C398D2-BE67-397C-BF1F-90733F817A32}"/>
                    </a:ext>
                  </a:extLst>
                </p14:cNvPr>
                <p14:cNvContentPartPr/>
                <p14:nvPr/>
              </p14:nvContentPartPr>
              <p14:xfrm>
                <a:off x="8127017" y="2085806"/>
                <a:ext cx="140400" cy="11736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46C398D2-BE67-397C-BF1F-90733F817A32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8118377" y="2077166"/>
                  <a:ext cx="15804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1E7A39A0-3025-38B8-2C90-4E50F8CB96F0}"/>
                    </a:ext>
                  </a:extLst>
                </p14:cNvPr>
                <p14:cNvContentPartPr/>
                <p14:nvPr/>
              </p14:nvContentPartPr>
              <p14:xfrm>
                <a:off x="5997257" y="859286"/>
                <a:ext cx="143640" cy="32328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1E7A39A0-3025-38B8-2C90-4E50F8CB96F0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988257" y="850646"/>
                  <a:ext cx="161280" cy="34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6AFF79E0-C279-29BA-4FF2-7CA83E4886D5}"/>
                    </a:ext>
                  </a:extLst>
                </p14:cNvPr>
                <p14:cNvContentPartPr/>
                <p14:nvPr/>
              </p14:nvContentPartPr>
              <p14:xfrm>
                <a:off x="6317297" y="933806"/>
                <a:ext cx="176760" cy="1818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6AFF79E0-C279-29BA-4FF2-7CA83E4886D5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6308657" y="924806"/>
                  <a:ext cx="19440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D83D54B2-CC20-E204-61DE-2135DFB2964F}"/>
                    </a:ext>
                  </a:extLst>
                </p14:cNvPr>
                <p14:cNvContentPartPr/>
                <p14:nvPr/>
              </p14:nvContentPartPr>
              <p14:xfrm>
                <a:off x="3349097" y="767846"/>
                <a:ext cx="198360" cy="20880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D83D54B2-CC20-E204-61DE-2135DFB2964F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3340097" y="759206"/>
                  <a:ext cx="21600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91AA58FD-E6E2-B912-5852-4F049ECD7A29}"/>
                    </a:ext>
                  </a:extLst>
                </p14:cNvPr>
                <p14:cNvContentPartPr/>
                <p14:nvPr/>
              </p14:nvContentPartPr>
              <p14:xfrm>
                <a:off x="3633137" y="735086"/>
                <a:ext cx="164160" cy="1440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91AA58FD-E6E2-B912-5852-4F049ECD7A29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3624497" y="726446"/>
                  <a:ext cx="18180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DF56379D-35CC-1750-1184-42E4A41351A8}"/>
                    </a:ext>
                  </a:extLst>
                </p14:cNvPr>
                <p14:cNvContentPartPr/>
                <p14:nvPr/>
              </p14:nvContentPartPr>
              <p14:xfrm>
                <a:off x="4448897" y="1342766"/>
                <a:ext cx="174240" cy="24156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DF56379D-35CC-1750-1184-42E4A41351A8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4439897" y="1334126"/>
                  <a:ext cx="19188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0EAA9695-A8C9-BB58-399C-7BD0B60A476C}"/>
                    </a:ext>
                  </a:extLst>
                </p14:cNvPr>
                <p14:cNvContentPartPr/>
                <p14:nvPr/>
              </p14:nvContentPartPr>
              <p14:xfrm>
                <a:off x="4473377" y="1342766"/>
                <a:ext cx="212400" cy="3204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0EAA9695-A8C9-BB58-399C-7BD0B60A476C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4464737" y="1334126"/>
                  <a:ext cx="23004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4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C2C9AD02-B869-F9F2-8B08-FF312F719EEE}"/>
                    </a:ext>
                  </a:extLst>
                </p14:cNvPr>
                <p14:cNvContentPartPr/>
                <p14:nvPr/>
              </p14:nvContentPartPr>
              <p14:xfrm>
                <a:off x="4779737" y="1425926"/>
                <a:ext cx="168840" cy="12204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C2C9AD02-B869-F9F2-8B08-FF312F719EEE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4771097" y="1416926"/>
                  <a:ext cx="18648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6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9A106F67-3D88-8CCF-A4E3-3156DD9F74DF}"/>
                    </a:ext>
                  </a:extLst>
                </p14:cNvPr>
                <p14:cNvContentPartPr/>
                <p14:nvPr/>
              </p14:nvContentPartPr>
              <p14:xfrm>
                <a:off x="1761857" y="1765766"/>
                <a:ext cx="185040" cy="20160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9A106F67-3D88-8CCF-A4E3-3156DD9F74DF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752857" y="1757126"/>
                  <a:ext cx="20268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8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23357854-219A-6243-2491-2FC6E605231C}"/>
                    </a:ext>
                  </a:extLst>
                </p14:cNvPr>
                <p14:cNvContentPartPr/>
                <p14:nvPr/>
              </p14:nvContentPartPr>
              <p14:xfrm>
                <a:off x="1757897" y="1645526"/>
                <a:ext cx="383400" cy="13716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23357854-219A-6243-2491-2FC6E605231C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749257" y="1636886"/>
                  <a:ext cx="40104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0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8105DBFB-14DD-0EA8-7D13-21C550B0B598}"/>
                    </a:ext>
                  </a:extLst>
                </p14:cNvPr>
                <p14:cNvContentPartPr/>
                <p14:nvPr/>
              </p14:nvContentPartPr>
              <p14:xfrm>
                <a:off x="2268377" y="2611766"/>
                <a:ext cx="169200" cy="24408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8105DBFB-14DD-0EA8-7D13-21C550B0B598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2259737" y="2603126"/>
                  <a:ext cx="186840" cy="26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2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680B8448-AB44-3887-8F7F-9685B2231840}"/>
                    </a:ext>
                  </a:extLst>
                </p14:cNvPr>
                <p14:cNvContentPartPr/>
                <p14:nvPr/>
              </p14:nvContentPartPr>
              <p14:xfrm>
                <a:off x="2351897" y="2596286"/>
                <a:ext cx="153000" cy="1584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680B8448-AB44-3887-8F7F-9685B2231840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2343257" y="2587646"/>
                  <a:ext cx="17064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4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9AFF7934-2463-9A6E-625A-639FE9F8C58A}"/>
                    </a:ext>
                  </a:extLst>
                </p14:cNvPr>
                <p14:cNvContentPartPr/>
                <p14:nvPr/>
              </p14:nvContentPartPr>
              <p14:xfrm>
                <a:off x="2537657" y="2647766"/>
                <a:ext cx="133560" cy="16812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9AFF7934-2463-9A6E-625A-639FE9F8C58A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2528657" y="2638766"/>
                  <a:ext cx="15120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6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8EE0D445-D9D3-F59A-CC99-293A0FFC81F8}"/>
                    </a:ext>
                  </a:extLst>
                </p14:cNvPr>
                <p14:cNvContentPartPr/>
                <p14:nvPr/>
              </p14:nvContentPartPr>
              <p14:xfrm>
                <a:off x="3521537" y="2010206"/>
                <a:ext cx="150840" cy="27576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8EE0D445-D9D3-F59A-CC99-293A0FFC81F8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3512897" y="2001566"/>
                  <a:ext cx="168480" cy="29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8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47658F1D-F89C-A066-CFCF-F761A3969E0A}"/>
                    </a:ext>
                  </a:extLst>
                </p14:cNvPr>
                <p14:cNvContentPartPr/>
                <p14:nvPr/>
              </p14:nvContentPartPr>
              <p14:xfrm>
                <a:off x="3586697" y="2012726"/>
                <a:ext cx="143640" cy="3528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47658F1D-F89C-A066-CFCF-F761A3969E0A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3577697" y="2003726"/>
                  <a:ext cx="16128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0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8A191F7B-1589-95F9-4DB2-5E9B45C51670}"/>
                    </a:ext>
                  </a:extLst>
                </p14:cNvPr>
                <p14:cNvContentPartPr/>
                <p14:nvPr/>
              </p14:nvContentPartPr>
              <p14:xfrm>
                <a:off x="3769937" y="2067086"/>
                <a:ext cx="150840" cy="14796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8A191F7B-1589-95F9-4DB2-5E9B45C51670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3761297" y="2058086"/>
                  <a:ext cx="16848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2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B49E6271-E956-4DFB-7134-D4FC190BA68E}"/>
                    </a:ext>
                  </a:extLst>
                </p14:cNvPr>
                <p14:cNvContentPartPr/>
                <p14:nvPr/>
              </p14:nvContentPartPr>
              <p14:xfrm>
                <a:off x="3222377" y="3731006"/>
                <a:ext cx="172080" cy="24120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B49E6271-E956-4DFB-7134-D4FC190BA68E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3213377" y="3722366"/>
                  <a:ext cx="189720" cy="25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4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549BC3FD-FB9F-8C6E-E0DA-1BB8E67B6ABD}"/>
                    </a:ext>
                  </a:extLst>
                </p14:cNvPr>
                <p14:cNvContentPartPr/>
                <p14:nvPr/>
              </p14:nvContentPartPr>
              <p14:xfrm>
                <a:off x="3529097" y="3730646"/>
                <a:ext cx="170640" cy="15768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549BC3FD-FB9F-8C6E-E0DA-1BB8E67B6ABD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3520097" y="3722006"/>
                  <a:ext cx="188280" cy="175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C2E5A1B4-4E03-FBFA-BF75-4DE430634DE2}"/>
              </a:ext>
            </a:extLst>
          </p:cNvPr>
          <p:cNvGrpSpPr/>
          <p:nvPr/>
        </p:nvGrpSpPr>
        <p:grpSpPr>
          <a:xfrm>
            <a:off x="1506257" y="3810566"/>
            <a:ext cx="380880" cy="285480"/>
            <a:chOff x="1506257" y="3810566"/>
            <a:chExt cx="380880" cy="2854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6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F4484E7E-CC3D-D00B-1F22-40109F2D80C2}"/>
                    </a:ext>
                  </a:extLst>
                </p14:cNvPr>
                <p14:cNvContentPartPr/>
                <p14:nvPr/>
              </p14:nvContentPartPr>
              <p14:xfrm>
                <a:off x="1506257" y="3850166"/>
                <a:ext cx="186480" cy="24588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F4484E7E-CC3D-D00B-1F22-40109F2D80C2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497617" y="3841526"/>
                  <a:ext cx="20412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8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0CAFDD6C-C2A0-C575-E6FF-F572563AF85E}"/>
                    </a:ext>
                  </a:extLst>
                </p14:cNvPr>
                <p14:cNvContentPartPr/>
                <p14:nvPr/>
              </p14:nvContentPartPr>
              <p14:xfrm>
                <a:off x="1561337" y="3810566"/>
                <a:ext cx="325800" cy="18072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0CAFDD6C-C2A0-C575-E6FF-F572563AF85E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552697" y="3801566"/>
                  <a:ext cx="343440" cy="198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C1C52CEE-1D41-DACF-D82F-64FF74397303}"/>
              </a:ext>
            </a:extLst>
          </p:cNvPr>
          <p:cNvGrpSpPr/>
          <p:nvPr/>
        </p:nvGrpSpPr>
        <p:grpSpPr>
          <a:xfrm>
            <a:off x="4623497" y="4382966"/>
            <a:ext cx="526320" cy="265680"/>
            <a:chOff x="4623497" y="4382966"/>
            <a:chExt cx="526320" cy="2656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0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DB52B490-0D7C-2EF2-3707-638A419F69AB}"/>
                    </a:ext>
                  </a:extLst>
                </p14:cNvPr>
                <p14:cNvContentPartPr/>
                <p14:nvPr/>
              </p14:nvContentPartPr>
              <p14:xfrm>
                <a:off x="4623497" y="4382966"/>
                <a:ext cx="179280" cy="26568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DB52B490-0D7C-2EF2-3707-638A419F69AB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4614497" y="4373966"/>
                  <a:ext cx="196920" cy="28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2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3A1CDE3A-49B4-B4B4-4976-69168B55C3E4}"/>
                    </a:ext>
                  </a:extLst>
                </p14:cNvPr>
                <p14:cNvContentPartPr/>
                <p14:nvPr/>
              </p14:nvContentPartPr>
              <p14:xfrm>
                <a:off x="4976297" y="4427246"/>
                <a:ext cx="173520" cy="19476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3A1CDE3A-49B4-B4B4-4976-69168B55C3E4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4967657" y="4418606"/>
                  <a:ext cx="191160" cy="212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54FF2662-D520-D8CF-EFAE-0D51ADE96723}"/>
              </a:ext>
            </a:extLst>
          </p:cNvPr>
          <p:cNvGrpSpPr/>
          <p:nvPr/>
        </p:nvGrpSpPr>
        <p:grpSpPr>
          <a:xfrm>
            <a:off x="5603777" y="3324206"/>
            <a:ext cx="509400" cy="276480"/>
            <a:chOff x="5603777" y="3324206"/>
            <a:chExt cx="509400" cy="2764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4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9FB6273D-B6A8-FF14-1A8C-C99E6675C63C}"/>
                    </a:ext>
                  </a:extLst>
                </p14:cNvPr>
                <p14:cNvContentPartPr/>
                <p14:nvPr/>
              </p14:nvContentPartPr>
              <p14:xfrm>
                <a:off x="5603777" y="3363806"/>
                <a:ext cx="99360" cy="23688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9FB6273D-B6A8-FF14-1A8C-C99E6675C63C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5594777" y="3354806"/>
                  <a:ext cx="11700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6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AC7A32C9-0839-5CE0-2E69-98920FA4E1D2}"/>
                    </a:ext>
                  </a:extLst>
                </p14:cNvPr>
                <p14:cNvContentPartPr/>
                <p14:nvPr/>
              </p14:nvContentPartPr>
              <p14:xfrm>
                <a:off x="5779817" y="3338606"/>
                <a:ext cx="204840" cy="19584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AC7A32C9-0839-5CE0-2E69-98920FA4E1D2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5771177" y="3329966"/>
                  <a:ext cx="22248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8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71AE987E-804C-B427-41DF-557749FE2BB2}"/>
                    </a:ext>
                  </a:extLst>
                </p14:cNvPr>
                <p14:cNvContentPartPr/>
                <p14:nvPr/>
              </p14:nvContentPartPr>
              <p14:xfrm>
                <a:off x="5985017" y="3324206"/>
                <a:ext cx="128160" cy="14328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71AE987E-804C-B427-41DF-557749FE2BB2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5976377" y="3315206"/>
                  <a:ext cx="145800" cy="160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E23176C3-BEA4-28CE-38FD-A329287C1A06}"/>
              </a:ext>
            </a:extLst>
          </p:cNvPr>
          <p:cNvGrpSpPr/>
          <p:nvPr/>
        </p:nvGrpSpPr>
        <p:grpSpPr>
          <a:xfrm>
            <a:off x="7391177" y="4058606"/>
            <a:ext cx="534960" cy="289440"/>
            <a:chOff x="7391177" y="4058606"/>
            <a:chExt cx="534960" cy="28944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0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9E9E49F4-D0F6-AC4E-126C-E01DF3F68BFC}"/>
                    </a:ext>
                  </a:extLst>
                </p14:cNvPr>
                <p14:cNvContentPartPr/>
                <p14:nvPr/>
              </p14:nvContentPartPr>
              <p14:xfrm>
                <a:off x="7391177" y="4064006"/>
                <a:ext cx="190800" cy="28404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9E9E49F4-D0F6-AC4E-126C-E01DF3F68BFC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382177" y="4055366"/>
                  <a:ext cx="20844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2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6EE5FEAC-302E-FACC-7000-88BFDABF376F}"/>
                    </a:ext>
                  </a:extLst>
                </p14:cNvPr>
                <p14:cNvContentPartPr/>
                <p14:nvPr/>
              </p14:nvContentPartPr>
              <p14:xfrm>
                <a:off x="7746137" y="4058606"/>
                <a:ext cx="180000" cy="20160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6EE5FEAC-302E-FACC-7000-88BFDABF376F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737497" y="4049606"/>
                  <a:ext cx="197640" cy="219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C9C19CE4-5A65-2359-0981-A8D2C3F628E4}"/>
              </a:ext>
            </a:extLst>
          </p:cNvPr>
          <p:cNvGrpSpPr/>
          <p:nvPr/>
        </p:nvGrpSpPr>
        <p:grpSpPr>
          <a:xfrm>
            <a:off x="5548337" y="2534006"/>
            <a:ext cx="397800" cy="278640"/>
            <a:chOff x="5548337" y="2534006"/>
            <a:chExt cx="397800" cy="27864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4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A30F6013-C8E4-EBE8-2499-2A609ECAD1CE}"/>
                    </a:ext>
                  </a:extLst>
                </p14:cNvPr>
                <p14:cNvContentPartPr/>
                <p14:nvPr/>
              </p14:nvContentPartPr>
              <p14:xfrm>
                <a:off x="5548337" y="2534006"/>
                <a:ext cx="149040" cy="27864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A30F6013-C8E4-EBE8-2499-2A609ECAD1CE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5539697" y="2525006"/>
                  <a:ext cx="166680" cy="29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6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19E7D051-A141-04FD-AEC4-971B15BE2FA3}"/>
                    </a:ext>
                  </a:extLst>
                </p14:cNvPr>
                <p14:cNvContentPartPr/>
                <p14:nvPr/>
              </p14:nvContentPartPr>
              <p14:xfrm>
                <a:off x="5823737" y="2566406"/>
                <a:ext cx="122400" cy="14004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19E7D051-A141-04FD-AEC4-971B15BE2FA3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5815097" y="2557406"/>
                  <a:ext cx="140040" cy="157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ECB47C3A-C853-7111-DE3A-126172C9D39A}"/>
              </a:ext>
            </a:extLst>
          </p:cNvPr>
          <p:cNvGrpSpPr/>
          <p:nvPr/>
        </p:nvGrpSpPr>
        <p:grpSpPr>
          <a:xfrm>
            <a:off x="308177" y="311726"/>
            <a:ext cx="887760" cy="623520"/>
            <a:chOff x="308177" y="311726"/>
            <a:chExt cx="887760" cy="6235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8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BD80F587-8734-01C4-C375-1CCEA210010D}"/>
                    </a:ext>
                  </a:extLst>
                </p14:cNvPr>
                <p14:cNvContentPartPr/>
                <p14:nvPr/>
              </p14:nvContentPartPr>
              <p14:xfrm>
                <a:off x="308177" y="311726"/>
                <a:ext cx="345960" cy="45972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BD80F587-8734-01C4-C375-1CCEA210010D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299537" y="302726"/>
                  <a:ext cx="363600" cy="47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0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00C73D34-1911-4912-1950-49E8E7ADFB14}"/>
                    </a:ext>
                  </a:extLst>
                </p14:cNvPr>
                <p14:cNvContentPartPr/>
                <p14:nvPr/>
              </p14:nvContentPartPr>
              <p14:xfrm>
                <a:off x="755657" y="457166"/>
                <a:ext cx="36720" cy="6588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00C73D34-1911-4912-1950-49E8E7ADFB14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46657" y="448166"/>
                  <a:ext cx="5436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2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BFF39B39-B5D3-D99E-50F5-C4FC3AB977BD}"/>
                    </a:ext>
                  </a:extLst>
                </p14:cNvPr>
                <p14:cNvContentPartPr/>
                <p14:nvPr/>
              </p14:nvContentPartPr>
              <p14:xfrm>
                <a:off x="804977" y="620606"/>
                <a:ext cx="2160" cy="2124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BFF39B39-B5D3-D99E-50F5-C4FC3AB977BD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796337" y="611966"/>
                  <a:ext cx="1980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4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311DDF6B-F21B-5B14-95E5-D7188C52338E}"/>
                    </a:ext>
                  </a:extLst>
                </p14:cNvPr>
                <p14:cNvContentPartPr/>
                <p14:nvPr/>
              </p14:nvContentPartPr>
              <p14:xfrm>
                <a:off x="894617" y="457886"/>
                <a:ext cx="183240" cy="5184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311DDF6B-F21B-5B14-95E5-D7188C52338E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885617" y="448886"/>
                  <a:ext cx="20088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6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409E5F5E-0819-6E92-90DA-86E54F537D1F}"/>
                    </a:ext>
                  </a:extLst>
                </p14:cNvPr>
                <p14:cNvContentPartPr/>
                <p14:nvPr/>
              </p14:nvContentPartPr>
              <p14:xfrm>
                <a:off x="473777" y="758126"/>
                <a:ext cx="722160" cy="17712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409E5F5E-0819-6E92-90DA-86E54F537D1F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465137" y="749486"/>
                  <a:ext cx="739800" cy="194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48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FF6D53C0-9CE3-C2EF-FD4A-1C82C731B787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592560" y="168840"/>
              <a:ext cx="11264760" cy="584388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FF6D53C0-9CE3-C2EF-FD4A-1C82C731B78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583200" y="159480"/>
                <a:ext cx="11283480" cy="5862600"/>
              </a:xfrm>
              <a:prstGeom prst="rect">
                <a:avLst/>
              </a:prstGeom>
            </p:spPr>
          </p:pic>
        </mc:Fallback>
      </mc:AlternateContent>
      <p:pic>
        <p:nvPicPr>
          <p:cNvPr id="99" name="Audio 98">
            <a:hlinkClick r:id="" action="ppaction://media"/>
            <a:extLst>
              <a:ext uri="{FF2B5EF4-FFF2-40B4-BE49-F238E27FC236}">
                <a16:creationId xmlns:a16="http://schemas.microsoft.com/office/drawing/2014/main" id="{DF95ED4C-31E9-1D53-F2A8-68D868D5D6D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50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161912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6671"/>
    </mc:Choice>
    <mc:Fallback xmlns="">
      <p:transition spd="slow" advTm="1466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9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9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6EB81A45-C393-3B76-7F33-FC01AC6A9280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9160" y="506160"/>
              <a:ext cx="11258280" cy="62071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6EB81A45-C393-3B76-7F33-FC01AC6A928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800" y="496800"/>
                <a:ext cx="11277000" cy="622584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33810755-ADA8-5A19-9E39-7E12694ED3B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822849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8933"/>
    </mc:Choice>
    <mc:Fallback xmlns="">
      <p:transition spd="slow" advTm="1089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/>
        </p:nvSpPr>
        <p:spPr>
          <a:xfrm>
            <a:off x="262229" y="231986"/>
            <a:ext cx="9901500" cy="242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200660" marR="5395595" lvl="0" indent="20955" algn="l" rtl="0">
              <a:lnSpc>
                <a:spcPct val="109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2E5496"/>
                </a:solidFill>
                <a:latin typeface="Calibri"/>
                <a:ea typeface="Calibri"/>
                <a:cs typeface="Calibri"/>
                <a:sym typeface="Calibri"/>
              </a:rPr>
              <a:t>Graph Theory and its Applications </a:t>
            </a:r>
            <a:r>
              <a:rPr lang="en-US" sz="2400" b="1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rPr>
              <a:t>Chinese Postman Problem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975"/>
              </a:spcBef>
              <a:spcAft>
                <a:spcPts val="0"/>
              </a:spcAft>
              <a:buNone/>
            </a:pP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marL="12700" marR="508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police motor cyclist based at town A has to travel along each of the roads atleast once before returning to base at A. Find the minimum total distance the motor cyclist must travel.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1" name="Google Shape;91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16971" y="3495535"/>
            <a:ext cx="5279680" cy="3090197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029774" y="81853"/>
            <a:ext cx="1126686" cy="17679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8"/>
          <p:cNvSpPr txBox="1"/>
          <p:nvPr/>
        </p:nvSpPr>
        <p:spPr>
          <a:xfrm>
            <a:off x="262229" y="231986"/>
            <a:ext cx="9485700" cy="16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200660" marR="4980305" lvl="0" indent="20955" algn="l" rtl="0">
              <a:lnSpc>
                <a:spcPct val="109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2E5496"/>
                </a:solidFill>
                <a:latin typeface="Calibri"/>
                <a:ea typeface="Calibri"/>
                <a:cs typeface="Calibri"/>
                <a:sym typeface="Calibri"/>
              </a:rPr>
              <a:t>Graph Theory and its Applications </a:t>
            </a:r>
            <a:r>
              <a:rPr lang="en-US" sz="2400" b="1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rPr>
              <a:t>Chinese Postman Problem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975"/>
              </a:spcBef>
              <a:spcAft>
                <a:spcPts val="0"/>
              </a:spcAft>
              <a:buNone/>
            </a:pP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Find the length of the optimal Chinese postman route for the network below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8" name="Google Shape;98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40410" y="2769329"/>
            <a:ext cx="6516228" cy="2647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029774" y="81853"/>
            <a:ext cx="1126686" cy="17679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9"/>
          <p:cNvSpPr txBox="1"/>
          <p:nvPr/>
        </p:nvSpPr>
        <p:spPr>
          <a:xfrm>
            <a:off x="262229" y="231986"/>
            <a:ext cx="9485700" cy="16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200660" marR="4980305" lvl="0" indent="20955" algn="l" rtl="0">
              <a:lnSpc>
                <a:spcPct val="109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2E5496"/>
                </a:solidFill>
                <a:latin typeface="Calibri"/>
                <a:ea typeface="Calibri"/>
                <a:cs typeface="Calibri"/>
                <a:sym typeface="Calibri"/>
              </a:rPr>
              <a:t>Graph Theory and its Applications </a:t>
            </a:r>
            <a:r>
              <a:rPr lang="en-US" sz="2400" b="1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rPr>
              <a:t>Chinese Postman Problem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975"/>
              </a:spcBef>
              <a:spcAft>
                <a:spcPts val="0"/>
              </a:spcAft>
              <a:buNone/>
            </a:pP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Find the length of the optimal Chinese postman route for the network below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5" name="Google Shape;105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10592" y="2384707"/>
            <a:ext cx="3875873" cy="34187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029774" y="81853"/>
            <a:ext cx="1126686" cy="17679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0"/>
          <p:cNvSpPr/>
          <p:nvPr/>
        </p:nvSpPr>
        <p:spPr>
          <a:xfrm>
            <a:off x="5449061" y="2888742"/>
            <a:ext cx="4581525" cy="0"/>
          </a:xfrm>
          <a:custGeom>
            <a:avLst/>
            <a:gdLst/>
            <a:ahLst/>
            <a:cxnLst/>
            <a:rect l="l" t="t" r="r" b="b"/>
            <a:pathLst>
              <a:path w="4581525" h="120000" extrusionOk="0">
                <a:moveTo>
                  <a:pt x="0" y="0"/>
                </a:moveTo>
                <a:lnTo>
                  <a:pt x="4581397" y="0"/>
                </a:lnTo>
              </a:path>
            </a:pathLst>
          </a:custGeom>
          <a:noFill/>
          <a:ln w="38100" cap="flat" cmpd="sng">
            <a:solidFill>
              <a:srgbClr val="C55A1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10"/>
          <p:cNvSpPr txBox="1"/>
          <p:nvPr/>
        </p:nvSpPr>
        <p:spPr>
          <a:xfrm>
            <a:off x="5527675" y="3110484"/>
            <a:ext cx="5911215" cy="13449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4450" rIns="0" bIns="0" anchor="t" anchorCtr="0">
            <a:spAutoFit/>
          </a:bodyPr>
          <a:lstStyle/>
          <a:p>
            <a:pPr marL="12700"/>
            <a:r>
              <a:rPr lang="en-US" sz="2400" b="1">
                <a:latin typeface="Calibri"/>
                <a:ea typeface="Calibri"/>
                <a:cs typeface="Calibri"/>
                <a:sym typeface="Calibri"/>
              </a:rPr>
              <a:t>Dr. Arti Arya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marL="12700" lvl="0" indent="0" algn="l" rtl="0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Department of Computer Science &amp;Engineering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marL="24765" lvl="0" indent="0" algn="l" rtl="0">
              <a:lnSpc>
                <a:spcPct val="100000"/>
              </a:lnSpc>
              <a:spcBef>
                <a:spcPts val="1245"/>
              </a:spcBef>
              <a:spcAft>
                <a:spcPts val="0"/>
              </a:spcAft>
              <a:buNone/>
            </a:pPr>
            <a:endParaRPr lang="en-US" sz="2400" b="1" u="sng" dirty="0">
              <a:solidFill>
                <a:schemeClr val="hlink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13" name="Google Shape;113;p10"/>
          <p:cNvSpPr/>
          <p:nvPr/>
        </p:nvSpPr>
        <p:spPr>
          <a:xfrm>
            <a:off x="10765536" y="348995"/>
            <a:ext cx="1066800" cy="1079500"/>
          </a:xfrm>
          <a:custGeom>
            <a:avLst/>
            <a:gdLst/>
            <a:ahLst/>
            <a:cxnLst/>
            <a:rect l="l" t="t" r="r" b="b"/>
            <a:pathLst>
              <a:path w="1066800" h="1079500" extrusionOk="0">
                <a:moveTo>
                  <a:pt x="1066800" y="0"/>
                </a:moveTo>
                <a:lnTo>
                  <a:pt x="0" y="0"/>
                </a:lnTo>
                <a:lnTo>
                  <a:pt x="0" y="45720"/>
                </a:lnTo>
                <a:lnTo>
                  <a:pt x="1021080" y="45720"/>
                </a:lnTo>
                <a:lnTo>
                  <a:pt x="1021080" y="1078992"/>
                </a:lnTo>
                <a:lnTo>
                  <a:pt x="1066800" y="1078992"/>
                </a:lnTo>
                <a:lnTo>
                  <a:pt x="1066800" y="45720"/>
                </a:lnTo>
                <a:lnTo>
                  <a:pt x="1066800" y="12192"/>
                </a:lnTo>
                <a:lnTo>
                  <a:pt x="1066800" y="0"/>
                </a:lnTo>
                <a:close/>
              </a:path>
            </a:pathLst>
          </a:custGeom>
          <a:solidFill>
            <a:srgbClr val="C55A1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10"/>
          <p:cNvSpPr/>
          <p:nvPr/>
        </p:nvSpPr>
        <p:spPr>
          <a:xfrm>
            <a:off x="313944" y="5489447"/>
            <a:ext cx="1066800" cy="1079500"/>
          </a:xfrm>
          <a:custGeom>
            <a:avLst/>
            <a:gdLst/>
            <a:ahLst/>
            <a:cxnLst/>
            <a:rect l="l" t="t" r="r" b="b"/>
            <a:pathLst>
              <a:path w="1066800" h="1079500" extrusionOk="0">
                <a:moveTo>
                  <a:pt x="1066800" y="1033272"/>
                </a:moveTo>
                <a:lnTo>
                  <a:pt x="45720" y="1033272"/>
                </a:lnTo>
                <a:lnTo>
                  <a:pt x="45720" y="0"/>
                </a:lnTo>
                <a:lnTo>
                  <a:pt x="0" y="0"/>
                </a:lnTo>
                <a:lnTo>
                  <a:pt x="0" y="1033272"/>
                </a:lnTo>
                <a:lnTo>
                  <a:pt x="0" y="1066800"/>
                </a:lnTo>
                <a:lnTo>
                  <a:pt x="0" y="1078992"/>
                </a:lnTo>
                <a:lnTo>
                  <a:pt x="1066800" y="1078992"/>
                </a:lnTo>
                <a:lnTo>
                  <a:pt x="1066800" y="1033272"/>
                </a:lnTo>
                <a:close/>
              </a:path>
            </a:pathLst>
          </a:custGeom>
          <a:solidFill>
            <a:srgbClr val="C55A1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10"/>
          <p:cNvSpPr txBox="1">
            <a:spLocks noGrp="1"/>
          </p:cNvSpPr>
          <p:nvPr>
            <p:ph type="title"/>
          </p:nvPr>
        </p:nvSpPr>
        <p:spPr>
          <a:xfrm>
            <a:off x="155244" y="1853895"/>
            <a:ext cx="11447221" cy="955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12900" rIns="0" bIns="0" anchor="t" anchorCtr="0">
            <a:spAutoFit/>
          </a:bodyPr>
          <a:lstStyle/>
          <a:p>
            <a:pPr marL="53848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THANK YOU</a:t>
            </a:r>
            <a:endParaRPr/>
          </a:p>
        </p:txBody>
      </p:sp>
      <p:pic>
        <p:nvPicPr>
          <p:cNvPr id="116" name="Google Shape;116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28062" y="1433632"/>
            <a:ext cx="2543276" cy="39907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"/>
          <p:cNvSpPr txBox="1">
            <a:spLocks noGrp="1"/>
          </p:cNvSpPr>
          <p:nvPr>
            <p:ph type="title"/>
          </p:nvPr>
        </p:nvSpPr>
        <p:spPr>
          <a:xfrm>
            <a:off x="155244" y="1853895"/>
            <a:ext cx="11447221" cy="955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</a:rPr>
              <a:t>GRAPH THEORY AND ITS APPLICATIONS</a:t>
            </a:r>
            <a:endParaRPr/>
          </a:p>
        </p:txBody>
      </p:sp>
      <p:sp>
        <p:nvSpPr>
          <p:cNvPr id="55" name="Google Shape;55;p2"/>
          <p:cNvSpPr txBox="1"/>
          <p:nvPr/>
        </p:nvSpPr>
        <p:spPr>
          <a:xfrm>
            <a:off x="677672" y="2893567"/>
            <a:ext cx="3636010" cy="574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rgbClr val="2E5496"/>
                </a:solidFill>
                <a:latin typeface="Calibri"/>
                <a:ea typeface="Calibri"/>
                <a:cs typeface="Calibri"/>
                <a:sym typeface="Calibri"/>
              </a:rPr>
              <a:t>Graph Applications</a:t>
            </a:r>
            <a:endParaRPr sz="3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" name="Google Shape;56;p2"/>
          <p:cNvSpPr txBox="1"/>
          <p:nvPr/>
        </p:nvSpPr>
        <p:spPr>
          <a:xfrm>
            <a:off x="677672" y="5462566"/>
            <a:ext cx="4995545" cy="7734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397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b="1" dirty="0" err="1">
                <a:latin typeface="Calibri"/>
                <a:ea typeface="Calibri"/>
                <a:cs typeface="Calibri"/>
                <a:sym typeface="Calibri"/>
              </a:rPr>
              <a:t>Dr.</a:t>
            </a:r>
            <a:r>
              <a:rPr lang="en-IN" sz="2400" b="1" dirty="0">
                <a:latin typeface="Calibri"/>
                <a:ea typeface="Calibri"/>
                <a:cs typeface="Calibri"/>
                <a:sym typeface="Calibri"/>
              </a:rPr>
              <a:t> Arti Arya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  <a:p>
            <a:pPr marL="1270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None/>
            </a:pP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Department of Computer Science &amp; Engineering</a:t>
            </a:r>
            <a:endParaRPr sz="20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" name="Google Shape;57;p2"/>
          <p:cNvSpPr/>
          <p:nvPr/>
        </p:nvSpPr>
        <p:spPr>
          <a:xfrm>
            <a:off x="313944" y="5489447"/>
            <a:ext cx="1066800" cy="1079500"/>
          </a:xfrm>
          <a:custGeom>
            <a:avLst/>
            <a:gdLst/>
            <a:ahLst/>
            <a:cxnLst/>
            <a:rect l="l" t="t" r="r" b="b"/>
            <a:pathLst>
              <a:path w="1066800" h="1079500" extrusionOk="0">
                <a:moveTo>
                  <a:pt x="1066800" y="1033272"/>
                </a:moveTo>
                <a:lnTo>
                  <a:pt x="45720" y="1033272"/>
                </a:lnTo>
                <a:lnTo>
                  <a:pt x="45720" y="0"/>
                </a:lnTo>
                <a:lnTo>
                  <a:pt x="0" y="0"/>
                </a:lnTo>
                <a:lnTo>
                  <a:pt x="0" y="1033272"/>
                </a:lnTo>
                <a:lnTo>
                  <a:pt x="0" y="1066800"/>
                </a:lnTo>
                <a:lnTo>
                  <a:pt x="0" y="1078992"/>
                </a:lnTo>
                <a:lnTo>
                  <a:pt x="1066800" y="1078992"/>
                </a:lnTo>
                <a:lnTo>
                  <a:pt x="1066800" y="1033272"/>
                </a:lnTo>
                <a:close/>
              </a:path>
            </a:pathLst>
          </a:custGeom>
          <a:solidFill>
            <a:srgbClr val="F4B08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2"/>
          <p:cNvSpPr/>
          <p:nvPr/>
        </p:nvSpPr>
        <p:spPr>
          <a:xfrm>
            <a:off x="761" y="2597657"/>
            <a:ext cx="7904480" cy="68580"/>
          </a:xfrm>
          <a:custGeom>
            <a:avLst/>
            <a:gdLst/>
            <a:ahLst/>
            <a:cxnLst/>
            <a:rect l="l" t="t" r="r" b="b"/>
            <a:pathLst>
              <a:path w="7904480" h="68580" extrusionOk="0">
                <a:moveTo>
                  <a:pt x="0" y="68579"/>
                </a:moveTo>
                <a:lnTo>
                  <a:pt x="7904099" y="0"/>
                </a:lnTo>
              </a:path>
            </a:pathLst>
          </a:custGeom>
          <a:noFill/>
          <a:ln w="38100" cap="flat" cmpd="sng">
            <a:solidFill>
              <a:srgbClr val="DFA16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9" name="Google Shape;59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29774" y="81853"/>
            <a:ext cx="1126686" cy="17679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3"/>
          <p:cNvSpPr txBox="1"/>
          <p:nvPr/>
        </p:nvSpPr>
        <p:spPr>
          <a:xfrm>
            <a:off x="225674" y="449699"/>
            <a:ext cx="10804100" cy="53133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22225" marR="5461000" lvl="0" indent="20955" algn="l" rtl="0">
              <a:lnSpc>
                <a:spcPct val="109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2E5496"/>
                </a:solidFill>
                <a:latin typeface="Calibri"/>
                <a:ea typeface="Calibri"/>
                <a:cs typeface="Calibri"/>
                <a:sym typeface="Calibri"/>
              </a:rPr>
              <a:t>Graph Theory and its Applications </a:t>
            </a:r>
          </a:p>
          <a:p>
            <a:pPr marL="22225" marR="5461000" lvl="0" indent="20955" algn="l" rtl="0">
              <a:lnSpc>
                <a:spcPct val="109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rPr>
              <a:t>Chinese Postman Problem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495"/>
              </a:spcBef>
              <a:spcAft>
                <a:spcPts val="0"/>
              </a:spcAft>
              <a:buNone/>
            </a:pPr>
            <a:endParaRPr sz="2400" dirty="0">
              <a:latin typeface="Calibri"/>
              <a:ea typeface="Calibri"/>
              <a:cs typeface="Calibri"/>
              <a:sym typeface="Calibri"/>
            </a:endParaRPr>
          </a:p>
          <a:p>
            <a:pPr marL="355600" marR="5080" lvl="0" indent="-342900" algn="just" rtl="0">
              <a:lnSpc>
                <a:spcPct val="100099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Times New Roman"/>
              </a:rPr>
              <a:t>In 1962 Chinese mathematician, Kwan Mei-Ko was interested in a postman delivering mail. </a:t>
            </a:r>
          </a:p>
          <a:p>
            <a:pPr marL="355600" marR="5080" lvl="0" indent="-342900" algn="just" rtl="0">
              <a:lnSpc>
                <a:spcPct val="100099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dk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Times New Roman"/>
            </a:endParaRPr>
          </a:p>
          <a:p>
            <a:pPr marL="355600" marR="5080" lvl="0" indent="-342900" algn="just" rtl="0">
              <a:lnSpc>
                <a:spcPct val="100099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Times New Roman"/>
              </a:rPr>
              <a:t>It is the problem that the Chinese Postman faces: he wishes to travel along every road in a city in order to deliver letters, with the least possible distance. </a:t>
            </a:r>
          </a:p>
          <a:p>
            <a:pPr marL="355600" marR="5080" lvl="0" indent="-342900" algn="just" rtl="0">
              <a:lnSpc>
                <a:spcPct val="100099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dk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Times New Roman"/>
            </a:endParaRPr>
          </a:p>
          <a:p>
            <a:pPr marL="355600" marR="5080" lvl="0" indent="-342900" algn="just" rtl="0">
              <a:lnSpc>
                <a:spcPct val="100099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Times New Roman"/>
              </a:rPr>
              <a:t>The problem is </a:t>
            </a:r>
            <a:r>
              <a:rPr lang="en-US" sz="2400" b="1" i="1" dirty="0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Times New Roman"/>
              </a:rPr>
              <a:t>how to find a shortest closed walk of the graph in which each edge is traversed at least once</a:t>
            </a:r>
            <a:r>
              <a:rPr lang="en-US" sz="2400" dirty="0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Times New Roman"/>
              </a:rPr>
              <a:t>, rather than exactly once.</a:t>
            </a:r>
          </a:p>
          <a:p>
            <a:pPr marL="355600" marR="5080" lvl="0" indent="-342900" algn="just" rtl="0">
              <a:lnSpc>
                <a:spcPct val="100099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dk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Times New Roman"/>
            </a:endParaRPr>
          </a:p>
          <a:p>
            <a:pPr marL="355600" marR="5080" lvl="0" indent="-342900" algn="just" rtl="0">
              <a:lnSpc>
                <a:spcPct val="100099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Times New Roman"/>
              </a:rPr>
              <a:t> In graph theory, an Euler cycle in a connected, weighted graph is the solution to Chinese Postman problem.</a:t>
            </a:r>
            <a:endParaRPr sz="2400" dirty="0">
              <a:solidFill>
                <a:schemeClr val="dk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Times New Roman"/>
            </a:endParaRPr>
          </a:p>
        </p:txBody>
      </p:sp>
      <p:pic>
        <p:nvPicPr>
          <p:cNvPr id="65" name="Google Shape;65;p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029774" y="81853"/>
            <a:ext cx="1126686" cy="1767919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260DC4BF-B971-7B2E-D19A-921CBA0ADAEE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007280" y="3098160"/>
              <a:ext cx="9354240" cy="17776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260DC4BF-B971-7B2E-D19A-921CBA0ADAE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97920" y="3088800"/>
                <a:ext cx="9372960" cy="179640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D041069B-7E0B-A40C-8C0C-7E358B6ED84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164"/>
    </mc:Choice>
    <mc:Fallback xmlns="">
      <p:transition spd="slow" advTm="451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4"/>
          <p:cNvSpPr txBox="1"/>
          <p:nvPr/>
        </p:nvSpPr>
        <p:spPr>
          <a:xfrm>
            <a:off x="440842" y="231986"/>
            <a:ext cx="9786000" cy="5333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22225" marR="5459095" lvl="0" indent="20955" algn="l" rtl="0">
              <a:lnSpc>
                <a:spcPct val="109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2E5496"/>
                </a:solidFill>
                <a:latin typeface="Calibri"/>
                <a:ea typeface="Calibri"/>
                <a:cs typeface="Calibri"/>
                <a:sym typeface="Calibri"/>
              </a:rPr>
              <a:t>Graph Theory and its Applications </a:t>
            </a:r>
            <a:r>
              <a:rPr lang="en-US" sz="2400" b="1" dirty="0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rPr>
              <a:t>Chinese Postman Problem</a:t>
            </a:r>
            <a:endParaRPr sz="2400" b="1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425"/>
              </a:spcBef>
              <a:spcAft>
                <a:spcPts val="0"/>
              </a:spcAft>
              <a:buNone/>
            </a:pPr>
            <a:endParaRPr sz="2400" b="1" dirty="0">
              <a:latin typeface="Calibri"/>
              <a:ea typeface="Calibri"/>
              <a:cs typeface="Calibri"/>
              <a:sym typeface="Calibri"/>
            </a:endParaRPr>
          </a:p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 algorithm for finding an optimal Chinese postman route is: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46405" lvl="0" indent="-43370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Find all odd vertices in the graph.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46405" lvl="0" indent="-433705" algn="l" rtl="0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Find all possible pairings of odd vertices.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48309" marR="5080" lvl="0" indent="-43560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 each pairing find the edges that connect the odd vertices with the minimum weight( shortest path possible).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46405" lvl="0" indent="-43370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Find the pairings such that the sum of the weights is </a:t>
            </a: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minimised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46405" lvl="0" indent="-43370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 the original graph add the edges that have been found in Step 4.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48309" marR="6350" lvl="0" indent="-43560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</a:pPr>
            <a:r>
              <a:rPr lang="en-US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length of an optimal Chinese postman route 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 the </a:t>
            </a:r>
            <a:r>
              <a:rPr lang="en-US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sum of all the edges added to the total found in Step 4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46405" lvl="0" indent="-43370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route corresponding to this minimum weight can then be easily found.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1" name="Google Shape;71;p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029774" y="81853"/>
            <a:ext cx="1126686" cy="1767919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BF9B3540-539A-AFB7-58E6-806E814003CA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14840" y="416160"/>
              <a:ext cx="10039680" cy="52884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BF9B3540-539A-AFB7-58E6-806E814003C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5480" y="406800"/>
                <a:ext cx="10058400" cy="530712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C90E82BE-AB87-DB2A-C80B-413AE58D45A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2162"/>
    </mc:Choice>
    <mc:Fallback xmlns="">
      <p:transition spd="slow" advTm="821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24CF3383-94FE-18E1-BE9B-DB2BFF963E61}"/>
                  </a:ext>
                </a:extLst>
              </p14:cNvPr>
              <p14:cNvContentPartPr/>
              <p14:nvPr/>
            </p14:nvContentPartPr>
            <p14:xfrm>
              <a:off x="1612457" y="2906606"/>
              <a:ext cx="77040" cy="748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24CF3383-94FE-18E1-BE9B-DB2BFF963E6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03457" y="2897606"/>
                <a:ext cx="94680" cy="92520"/>
              </a:xfrm>
              <a:prstGeom prst="rect">
                <a:avLst/>
              </a:prstGeom>
            </p:spPr>
          </p:pic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BE59C3CF-8E74-CBC2-B739-54C5228748DD}"/>
              </a:ext>
            </a:extLst>
          </p:cNvPr>
          <p:cNvGrpSpPr/>
          <p:nvPr/>
        </p:nvGrpSpPr>
        <p:grpSpPr>
          <a:xfrm>
            <a:off x="1618577" y="2327006"/>
            <a:ext cx="210960" cy="360720"/>
            <a:chOff x="1618577" y="2327006"/>
            <a:chExt cx="210960" cy="3607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1A5BFB1A-8286-1045-D89E-AC0341C8E8E3}"/>
                    </a:ext>
                  </a:extLst>
                </p14:cNvPr>
                <p14:cNvContentPartPr/>
                <p14:nvPr/>
              </p14:nvContentPartPr>
              <p14:xfrm>
                <a:off x="1618577" y="2327006"/>
                <a:ext cx="210960" cy="36072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1A5BFB1A-8286-1045-D89E-AC0341C8E8E3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609937" y="2318366"/>
                  <a:ext cx="228600" cy="37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82CE4AEE-39FD-B879-74AD-C105A0571B08}"/>
                    </a:ext>
                  </a:extLst>
                </p14:cNvPr>
                <p14:cNvContentPartPr/>
                <p14:nvPr/>
              </p14:nvContentPartPr>
              <p14:xfrm>
                <a:off x="1657457" y="2504486"/>
                <a:ext cx="160200" cy="6696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82CE4AEE-39FD-B879-74AD-C105A0571B08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648457" y="2495486"/>
                  <a:ext cx="177840" cy="84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8FB0F772-979F-F0CC-A71E-C0D780B10832}"/>
                  </a:ext>
                </a:extLst>
              </p14:cNvPr>
              <p14:cNvContentPartPr/>
              <p14:nvPr/>
            </p14:nvContentPartPr>
            <p14:xfrm>
              <a:off x="2904497" y="5969846"/>
              <a:ext cx="287640" cy="5299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8FB0F772-979F-F0CC-A71E-C0D780B10832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895857" y="5961206"/>
                <a:ext cx="305280" cy="54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7AF54988-58EF-BCCB-285D-C2C4AC6D0B99}"/>
                  </a:ext>
                </a:extLst>
              </p14:cNvPr>
              <p14:cNvContentPartPr/>
              <p14:nvPr/>
            </p14:nvContentPartPr>
            <p14:xfrm>
              <a:off x="1180097" y="3836486"/>
              <a:ext cx="1848240" cy="34236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7AF54988-58EF-BCCB-285D-C2C4AC6D0B99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171097" y="3827846"/>
                <a:ext cx="186588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4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0BC25517-4202-0F90-962D-F95D5ED07636}"/>
                  </a:ext>
                </a:extLst>
              </p14:cNvPr>
              <p14:cNvContentPartPr/>
              <p14:nvPr/>
            </p14:nvContentPartPr>
            <p14:xfrm>
              <a:off x="1578977" y="4841606"/>
              <a:ext cx="3034440" cy="26244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0BC25517-4202-0F90-962D-F95D5ED07636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569977" y="4832966"/>
                <a:ext cx="3052080" cy="28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6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49E9E645-AF81-9316-C380-82E2B3147863}"/>
                  </a:ext>
                </a:extLst>
              </p14:cNvPr>
              <p14:cNvContentPartPr/>
              <p14:nvPr/>
            </p14:nvContentPartPr>
            <p14:xfrm>
              <a:off x="3172337" y="4205486"/>
              <a:ext cx="1617840" cy="62784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49E9E645-AF81-9316-C380-82E2B3147863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163697" y="4196486"/>
                <a:ext cx="1635480" cy="64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8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EDB9FA6D-F3DD-63DA-5C3B-3022CCBF75F0}"/>
                  </a:ext>
                </a:extLst>
              </p14:cNvPr>
              <p14:cNvContentPartPr/>
              <p14:nvPr/>
            </p14:nvContentPartPr>
            <p14:xfrm>
              <a:off x="4754177" y="3712286"/>
              <a:ext cx="2507400" cy="118008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EDB9FA6D-F3DD-63DA-5C3B-3022CCBF75F0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745177" y="3703646"/>
                <a:ext cx="2525040" cy="1197720"/>
              </a:xfrm>
              <a:prstGeom prst="rect">
                <a:avLst/>
              </a:prstGeom>
            </p:spPr>
          </p:pic>
        </mc:Fallback>
      </mc:AlternateContent>
      <p:grpSp>
        <p:nvGrpSpPr>
          <p:cNvPr id="81" name="Group 80">
            <a:extLst>
              <a:ext uri="{FF2B5EF4-FFF2-40B4-BE49-F238E27FC236}">
                <a16:creationId xmlns:a16="http://schemas.microsoft.com/office/drawing/2014/main" id="{D327FB18-F48B-B7ED-AB68-2B38D7C07F87}"/>
              </a:ext>
            </a:extLst>
          </p:cNvPr>
          <p:cNvGrpSpPr/>
          <p:nvPr/>
        </p:nvGrpSpPr>
        <p:grpSpPr>
          <a:xfrm>
            <a:off x="621377" y="2907326"/>
            <a:ext cx="7351560" cy="2839680"/>
            <a:chOff x="621377" y="2907326"/>
            <a:chExt cx="7351560" cy="28396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CD4018A9-3C04-AF51-0808-C4396C41FC08}"/>
                    </a:ext>
                  </a:extLst>
                </p14:cNvPr>
                <p14:cNvContentPartPr/>
                <p14:nvPr/>
              </p14:nvContentPartPr>
              <p14:xfrm>
                <a:off x="1698857" y="2907326"/>
                <a:ext cx="2316960" cy="5594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CD4018A9-3C04-AF51-0808-C4396C41FC08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690217" y="2898686"/>
                  <a:ext cx="2334600" cy="57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B2ED76F5-9FC1-212C-5C72-883421AA62A2}"/>
                    </a:ext>
                  </a:extLst>
                </p14:cNvPr>
                <p14:cNvContentPartPr/>
                <p14:nvPr/>
              </p14:nvContentPartPr>
              <p14:xfrm>
                <a:off x="4124897" y="2951246"/>
                <a:ext cx="277200" cy="2768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B2ED76F5-9FC1-212C-5C72-883421AA62A2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116257" y="2942246"/>
                  <a:ext cx="294840" cy="2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6FD5026D-0BC6-8EDC-A93A-1AAC2717F4BD}"/>
                    </a:ext>
                  </a:extLst>
                </p14:cNvPr>
                <p14:cNvContentPartPr/>
                <p14:nvPr/>
              </p14:nvContentPartPr>
              <p14:xfrm>
                <a:off x="1737017" y="2982206"/>
                <a:ext cx="14760" cy="432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6FD5026D-0BC6-8EDC-A93A-1AAC2717F4B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728377" y="2973566"/>
                  <a:ext cx="3240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07FBF45F-9249-2E72-CDCE-BE48800E597E}"/>
                    </a:ext>
                  </a:extLst>
                </p14:cNvPr>
                <p14:cNvContentPartPr/>
                <p14:nvPr/>
              </p14:nvContentPartPr>
              <p14:xfrm>
                <a:off x="1194497" y="2950166"/>
                <a:ext cx="485640" cy="9540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07FBF45F-9249-2E72-CDCE-BE48800E597E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185497" y="2941526"/>
                  <a:ext cx="503280" cy="9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3B272B96-454A-E33A-D35D-2B7D364AE149}"/>
                    </a:ext>
                  </a:extLst>
                </p14:cNvPr>
                <p14:cNvContentPartPr/>
                <p14:nvPr/>
              </p14:nvContentPartPr>
              <p14:xfrm>
                <a:off x="621377" y="3407726"/>
                <a:ext cx="219240" cy="3736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3B272B96-454A-E33A-D35D-2B7D364AE149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612737" y="3399086"/>
                  <a:ext cx="236880" cy="39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1C4CF9FD-2796-B10C-7D12-E786AB6347BA}"/>
                    </a:ext>
                  </a:extLst>
                </p14:cNvPr>
                <p14:cNvContentPartPr/>
                <p14:nvPr/>
              </p14:nvContentPartPr>
              <p14:xfrm>
                <a:off x="1218257" y="3917846"/>
                <a:ext cx="427680" cy="12052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1C4CF9FD-2796-B10C-7D12-E786AB6347BA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209617" y="3909206"/>
                  <a:ext cx="445320" cy="122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6A4ACF23-67FB-1C95-899A-A8F41AB1B0F0}"/>
                    </a:ext>
                  </a:extLst>
                </p14:cNvPr>
                <p14:cNvContentPartPr/>
                <p14:nvPr/>
              </p14:nvContentPartPr>
              <p14:xfrm>
                <a:off x="969497" y="5070926"/>
                <a:ext cx="143280" cy="3675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6A4ACF23-67FB-1C95-899A-A8F41AB1B0F0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960857" y="5062286"/>
                  <a:ext cx="160920" cy="38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25D12B62-37F7-8736-D43C-FAA716CCBAEC}"/>
                    </a:ext>
                  </a:extLst>
                </p14:cNvPr>
                <p14:cNvContentPartPr/>
                <p14:nvPr/>
              </p14:nvContentPartPr>
              <p14:xfrm>
                <a:off x="963377" y="5222486"/>
                <a:ext cx="193320" cy="648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25D12B62-37F7-8736-D43C-FAA716CCBAEC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954377" y="5213486"/>
                  <a:ext cx="21096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7F10EDD0-2300-A4AF-4677-8A696C1F08C9}"/>
                    </a:ext>
                  </a:extLst>
                </p14:cNvPr>
                <p14:cNvContentPartPr/>
                <p14:nvPr/>
              </p14:nvContentPartPr>
              <p14:xfrm>
                <a:off x="1621817" y="5120966"/>
                <a:ext cx="1463400" cy="6076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7F10EDD0-2300-A4AF-4677-8A696C1F08C9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612817" y="5111966"/>
                  <a:ext cx="1481040" cy="62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66125FB8-43CA-2A1D-88CA-DE675C24E64A}"/>
                    </a:ext>
                  </a:extLst>
                </p14:cNvPr>
                <p14:cNvContentPartPr/>
                <p14:nvPr/>
              </p14:nvContentPartPr>
              <p14:xfrm>
                <a:off x="6567497" y="3783926"/>
                <a:ext cx="855360" cy="14490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66125FB8-43CA-2A1D-88CA-DE675C24E64A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558857" y="3775286"/>
                  <a:ext cx="873000" cy="146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67097C9A-421E-C0B3-110F-0CF2F5702F6B}"/>
                    </a:ext>
                  </a:extLst>
                </p14:cNvPr>
                <p14:cNvContentPartPr/>
                <p14:nvPr/>
              </p14:nvContentPartPr>
              <p14:xfrm>
                <a:off x="7779977" y="3602486"/>
                <a:ext cx="192960" cy="3135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67097C9A-421E-C0B3-110F-0CF2F5702F6B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771337" y="3593486"/>
                  <a:ext cx="210600" cy="33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BDC6EC42-3013-736B-A30D-D67AAAFF2044}"/>
                    </a:ext>
                  </a:extLst>
                </p14:cNvPr>
                <p14:cNvContentPartPr/>
                <p14:nvPr/>
              </p14:nvContentPartPr>
              <p14:xfrm>
                <a:off x="4023737" y="3454166"/>
                <a:ext cx="3718080" cy="3405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BDC6EC42-3013-736B-A30D-D67AAAFF2044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015097" y="3445526"/>
                  <a:ext cx="3735720" cy="35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74758EFD-4B0E-4216-84FF-05A69BD38365}"/>
                    </a:ext>
                  </a:extLst>
                </p14:cNvPr>
                <p14:cNvContentPartPr/>
                <p14:nvPr/>
              </p14:nvContentPartPr>
              <p14:xfrm>
                <a:off x="7337537" y="3702206"/>
                <a:ext cx="173160" cy="21780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74758EFD-4B0E-4216-84FF-05A69BD38365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328897" y="3693206"/>
                  <a:ext cx="19080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6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4DE62D60-7164-5520-37C5-789CECD34CEA}"/>
                    </a:ext>
                  </a:extLst>
                </p14:cNvPr>
                <p14:cNvContentPartPr/>
                <p14:nvPr/>
              </p14:nvContentPartPr>
              <p14:xfrm>
                <a:off x="3829697" y="3322046"/>
                <a:ext cx="161280" cy="13896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4DE62D60-7164-5520-37C5-789CECD34CEA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3821057" y="3313046"/>
                  <a:ext cx="17892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8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5DA419B9-ADC8-CDC8-1199-4494DFED79BB}"/>
                    </a:ext>
                  </a:extLst>
                </p14:cNvPr>
                <p14:cNvContentPartPr/>
                <p14:nvPr/>
              </p14:nvContentPartPr>
              <p14:xfrm>
                <a:off x="3086657" y="4142126"/>
                <a:ext cx="94680" cy="12960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5DA419B9-ADC8-CDC8-1199-4494DFED79BB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077657" y="4133126"/>
                  <a:ext cx="11232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0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EA416885-5AB3-2F44-4232-C891E5BF723D}"/>
                    </a:ext>
                  </a:extLst>
                </p14:cNvPr>
                <p14:cNvContentPartPr/>
                <p14:nvPr/>
              </p14:nvContentPartPr>
              <p14:xfrm>
                <a:off x="3244337" y="4488086"/>
                <a:ext cx="112320" cy="6804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EA416885-5AB3-2F44-4232-C891E5BF723D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235337" y="4479086"/>
                  <a:ext cx="12996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2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C54A1CC1-CE97-7073-44E8-2FDCF57FD24E}"/>
                    </a:ext>
                  </a:extLst>
                </p14:cNvPr>
                <p14:cNvContentPartPr/>
                <p14:nvPr/>
              </p14:nvContentPartPr>
              <p14:xfrm>
                <a:off x="3224177" y="4496726"/>
                <a:ext cx="168120" cy="23220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C54A1CC1-CE97-7073-44E8-2FDCF57FD24E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3215537" y="4488086"/>
                  <a:ext cx="185760" cy="24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4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4C07FDEE-0518-6040-5444-9E7DEDE2F670}"/>
                    </a:ext>
                  </a:extLst>
                </p14:cNvPr>
                <p14:cNvContentPartPr/>
                <p14:nvPr/>
              </p14:nvContentPartPr>
              <p14:xfrm>
                <a:off x="3245777" y="4584926"/>
                <a:ext cx="142560" cy="8496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4C07FDEE-0518-6040-5444-9E7DEDE2F670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236777" y="4576286"/>
                  <a:ext cx="16020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6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BCA7D9E1-2E03-15D3-471E-6610A773402E}"/>
                    </a:ext>
                  </a:extLst>
                </p14:cNvPr>
                <p14:cNvContentPartPr/>
                <p14:nvPr/>
              </p14:nvContentPartPr>
              <p14:xfrm>
                <a:off x="3111857" y="3404846"/>
                <a:ext cx="684360" cy="8028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BCA7D9E1-2E03-15D3-471E-6610A773402E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3102857" y="3395846"/>
                  <a:ext cx="702000" cy="82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8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C56E3707-F65A-D8CD-3AE0-AD6BD01C2A7F}"/>
                    </a:ext>
                  </a:extLst>
                </p14:cNvPr>
                <p14:cNvContentPartPr/>
                <p14:nvPr/>
              </p14:nvContentPartPr>
              <p14:xfrm>
                <a:off x="3183857" y="3758726"/>
                <a:ext cx="4051800" cy="41004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C56E3707-F65A-D8CD-3AE0-AD6BD01C2A7F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3174857" y="3749726"/>
                  <a:ext cx="4069440" cy="42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0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81BED559-BB38-60E0-FB6D-7A86F1F5A306}"/>
                    </a:ext>
                  </a:extLst>
                </p14:cNvPr>
                <p14:cNvContentPartPr/>
                <p14:nvPr/>
              </p14:nvContentPartPr>
              <p14:xfrm>
                <a:off x="3096737" y="4881206"/>
                <a:ext cx="1685160" cy="7887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81BED559-BB38-60E0-FB6D-7A86F1F5A306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3088097" y="4872206"/>
                  <a:ext cx="1702800" cy="80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2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CCCFD925-0074-6D59-DE18-3BD0C7F614AE}"/>
                    </a:ext>
                  </a:extLst>
                </p14:cNvPr>
                <p14:cNvContentPartPr/>
                <p14:nvPr/>
              </p14:nvContentPartPr>
              <p14:xfrm>
                <a:off x="4498217" y="5348846"/>
                <a:ext cx="92880" cy="2775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CCCFD925-0074-6D59-DE18-3BD0C7F614AE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489577" y="5339846"/>
                  <a:ext cx="110520" cy="29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4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D6AEF623-40CC-FAB4-8D36-F806879C7B95}"/>
                    </a:ext>
                  </a:extLst>
                </p14:cNvPr>
                <p14:cNvContentPartPr/>
                <p14:nvPr/>
              </p14:nvContentPartPr>
              <p14:xfrm>
                <a:off x="4649417" y="5325446"/>
                <a:ext cx="41400" cy="31212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D6AEF623-40CC-FAB4-8D36-F806879C7B95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4640417" y="5316446"/>
                  <a:ext cx="59040" cy="32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6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5A9B9FED-299C-7E6A-077A-3E2BB081E132}"/>
                    </a:ext>
                  </a:extLst>
                </p14:cNvPr>
                <p14:cNvContentPartPr/>
                <p14:nvPr/>
              </p14:nvContentPartPr>
              <p14:xfrm>
                <a:off x="4578137" y="5518406"/>
                <a:ext cx="124560" cy="374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5A9B9FED-299C-7E6A-077A-3E2BB081E13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569137" y="5509406"/>
                  <a:ext cx="14220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8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62EC4A21-1D65-4F84-AD7E-BD2CE09D06C7}"/>
                    </a:ext>
                  </a:extLst>
                </p14:cNvPr>
                <p14:cNvContentPartPr/>
                <p14:nvPr/>
              </p14:nvContentPartPr>
              <p14:xfrm>
                <a:off x="4946417" y="4934486"/>
                <a:ext cx="360" cy="3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62EC4A21-1D65-4F84-AD7E-BD2CE09D06C7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937777" y="492548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0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979043D0-CF0F-EFD4-3CB9-4AFB1F9B5E4D}"/>
                    </a:ext>
                  </a:extLst>
                </p14:cNvPr>
                <p14:cNvContentPartPr/>
                <p14:nvPr/>
              </p14:nvContentPartPr>
              <p14:xfrm>
                <a:off x="4745177" y="4879406"/>
                <a:ext cx="1823400" cy="4395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979043D0-CF0F-EFD4-3CB9-4AFB1F9B5E4D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4736537" y="4870766"/>
                  <a:ext cx="1841040" cy="45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9996BFDF-6B76-118B-8BFF-D72E1E08203E}"/>
                    </a:ext>
                  </a:extLst>
                </p14:cNvPr>
                <p14:cNvContentPartPr/>
                <p14:nvPr/>
              </p14:nvContentPartPr>
              <p14:xfrm>
                <a:off x="6800057" y="5336606"/>
                <a:ext cx="240120" cy="39348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9996BFDF-6B76-118B-8BFF-D72E1E08203E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791057" y="5327606"/>
                  <a:ext cx="257760" cy="41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2464DD62-596F-48E6-BC7C-44E8819FAA90}"/>
                    </a:ext>
                  </a:extLst>
                </p14:cNvPr>
                <p14:cNvContentPartPr/>
                <p14:nvPr/>
              </p14:nvContentPartPr>
              <p14:xfrm>
                <a:off x="6865217" y="5668886"/>
                <a:ext cx="297720" cy="428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2464DD62-596F-48E6-BC7C-44E8819FAA90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856577" y="5660246"/>
                  <a:ext cx="31536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6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FEA96866-FFF5-9B8C-F500-B14843F4F8D9}"/>
                    </a:ext>
                  </a:extLst>
                </p14:cNvPr>
                <p14:cNvContentPartPr/>
                <p14:nvPr/>
              </p14:nvContentPartPr>
              <p14:xfrm>
                <a:off x="5542937" y="5123486"/>
                <a:ext cx="126000" cy="2610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FEA96866-FFF5-9B8C-F500-B14843F4F8D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533937" y="5114846"/>
                  <a:ext cx="143640" cy="27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8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AA6D436B-E4BA-67B9-A28A-8AFA571C7FD2}"/>
                    </a:ext>
                  </a:extLst>
                </p14:cNvPr>
                <p14:cNvContentPartPr/>
                <p14:nvPr/>
              </p14:nvContentPartPr>
              <p14:xfrm>
                <a:off x="5781257" y="5275766"/>
                <a:ext cx="131400" cy="11160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AA6D436B-E4BA-67B9-A28A-8AFA571C7FD2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772257" y="5267126"/>
                  <a:ext cx="14904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D900EEF7-D9D3-7A89-3928-B513EC109162}"/>
                    </a:ext>
                  </a:extLst>
                </p14:cNvPr>
                <p14:cNvContentPartPr/>
                <p14:nvPr/>
              </p14:nvContentPartPr>
              <p14:xfrm>
                <a:off x="7175177" y="4516886"/>
                <a:ext cx="96480" cy="27000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D900EEF7-D9D3-7A89-3928-B513EC109162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166537" y="4507886"/>
                  <a:ext cx="114120" cy="28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204C5060-84E5-D4B4-D449-785ED33CA83D}"/>
                    </a:ext>
                  </a:extLst>
                </p14:cNvPr>
                <p14:cNvContentPartPr/>
                <p14:nvPr/>
              </p14:nvContentPartPr>
              <p14:xfrm>
                <a:off x="7399457" y="4595366"/>
                <a:ext cx="112320" cy="13608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204C5060-84E5-D4B4-D449-785ED33CA83D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7390457" y="4586366"/>
                  <a:ext cx="12996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4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852B0988-F91D-385F-69AE-04C3F89780AB}"/>
                    </a:ext>
                  </a:extLst>
                </p14:cNvPr>
                <p14:cNvContentPartPr/>
                <p14:nvPr/>
              </p14:nvContentPartPr>
              <p14:xfrm>
                <a:off x="6096617" y="3221966"/>
                <a:ext cx="158040" cy="25272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852B0988-F91D-385F-69AE-04C3F89780AB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6087617" y="3212966"/>
                  <a:ext cx="175680" cy="27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6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458AF5A9-AA56-825A-80B6-45BF30772C25}"/>
                    </a:ext>
                  </a:extLst>
                </p14:cNvPr>
                <p14:cNvContentPartPr/>
                <p14:nvPr/>
              </p14:nvContentPartPr>
              <p14:xfrm>
                <a:off x="6327737" y="3386486"/>
                <a:ext cx="132840" cy="9900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458AF5A9-AA56-825A-80B6-45BF30772C25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318737" y="3377486"/>
                  <a:ext cx="15048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8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2A0F9760-DA71-97F0-0470-0A6958342E48}"/>
                    </a:ext>
                  </a:extLst>
                </p14:cNvPr>
                <p14:cNvContentPartPr/>
                <p14:nvPr/>
              </p14:nvContentPartPr>
              <p14:xfrm>
                <a:off x="4674977" y="3766286"/>
                <a:ext cx="343080" cy="18360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2A0F9760-DA71-97F0-0470-0A6958342E48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4666337" y="3757286"/>
                  <a:ext cx="36072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0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73C4FF83-D71E-0A52-34BB-DECCE75B6C88}"/>
                    </a:ext>
                  </a:extLst>
                </p14:cNvPr>
                <p14:cNvContentPartPr/>
                <p14:nvPr/>
              </p14:nvContentPartPr>
              <p14:xfrm>
                <a:off x="5331257" y="4348766"/>
                <a:ext cx="53640" cy="13572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73C4FF83-D71E-0A52-34BB-DECCE75B6C88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5322617" y="4339766"/>
                  <a:ext cx="712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2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90AB08CE-6A0C-6F16-585F-7AAEBB1087F1}"/>
                    </a:ext>
                  </a:extLst>
                </p14:cNvPr>
                <p14:cNvContentPartPr/>
                <p14:nvPr/>
              </p14:nvContentPartPr>
              <p14:xfrm>
                <a:off x="5463737" y="4325726"/>
                <a:ext cx="88920" cy="10944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90AB08CE-6A0C-6F16-585F-7AAEBB1087F1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5455097" y="4316726"/>
                  <a:ext cx="10656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4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56A8ACF0-9CF3-4699-3A7E-8AC5E4C43175}"/>
                    </a:ext>
                  </a:extLst>
                </p14:cNvPr>
                <p14:cNvContentPartPr/>
                <p14:nvPr/>
              </p14:nvContentPartPr>
              <p14:xfrm>
                <a:off x="5612057" y="4254086"/>
                <a:ext cx="112680" cy="11160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56A8ACF0-9CF3-4699-3A7E-8AC5E4C43175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5603057" y="4245086"/>
                  <a:ext cx="13032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6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34712921-2C85-6177-1EF0-DE49F66D449E}"/>
                    </a:ext>
                  </a:extLst>
                </p14:cNvPr>
                <p14:cNvContentPartPr/>
                <p14:nvPr/>
              </p14:nvContentPartPr>
              <p14:xfrm>
                <a:off x="3517217" y="5546486"/>
                <a:ext cx="126720" cy="20052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34712921-2C85-6177-1EF0-DE49F66D449E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3508217" y="5537486"/>
                  <a:ext cx="14436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8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4D5AC628-C913-F9B0-24F6-40D90FF75B63}"/>
                    </a:ext>
                  </a:extLst>
                </p14:cNvPr>
                <p14:cNvContentPartPr/>
                <p14:nvPr/>
              </p14:nvContentPartPr>
              <p14:xfrm>
                <a:off x="3758417" y="5551166"/>
                <a:ext cx="113040" cy="14004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4D5AC628-C913-F9B0-24F6-40D90FF75B63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3749777" y="5542166"/>
                  <a:ext cx="13068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0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9F3F6AC9-7447-4AEA-F07A-12E07FBADBE3}"/>
                    </a:ext>
                  </a:extLst>
                </p14:cNvPr>
                <p14:cNvContentPartPr/>
                <p14:nvPr/>
              </p14:nvContentPartPr>
              <p14:xfrm>
                <a:off x="2047697" y="5512286"/>
                <a:ext cx="148320" cy="19476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9F3F6AC9-7447-4AEA-F07A-12E07FBADBE3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2039057" y="5503286"/>
                  <a:ext cx="16596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2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734A9CCF-B29D-40FF-CEF6-25EE5B093D00}"/>
                    </a:ext>
                  </a:extLst>
                </p14:cNvPr>
                <p14:cNvContentPartPr/>
                <p14:nvPr/>
              </p14:nvContentPartPr>
              <p14:xfrm>
                <a:off x="2301137" y="5577806"/>
                <a:ext cx="111240" cy="13680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734A9CCF-B29D-40FF-CEF6-25EE5B093D00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2292137" y="5569166"/>
                  <a:ext cx="12888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4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7662AA18-CC61-4F4C-32F3-5E93E0DD1A3B}"/>
                    </a:ext>
                  </a:extLst>
                </p14:cNvPr>
                <p14:cNvContentPartPr/>
                <p14:nvPr/>
              </p14:nvContentPartPr>
              <p14:xfrm>
                <a:off x="929537" y="4415726"/>
                <a:ext cx="176040" cy="21384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7662AA18-CC61-4F4C-32F3-5E93E0DD1A3B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920537" y="4407086"/>
                  <a:ext cx="19368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6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979F54A5-C4C7-6EE4-678F-200B955A92C2}"/>
                    </a:ext>
                  </a:extLst>
                </p14:cNvPr>
                <p14:cNvContentPartPr/>
                <p14:nvPr/>
              </p14:nvContentPartPr>
              <p14:xfrm>
                <a:off x="1147697" y="4475486"/>
                <a:ext cx="126000" cy="12492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979F54A5-C4C7-6EE4-678F-200B955A92C2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139057" y="4466486"/>
                  <a:ext cx="14364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8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AB7A8CB0-0FC7-FCC5-7EE3-C2C8ACFE1BE2}"/>
                    </a:ext>
                  </a:extLst>
                </p14:cNvPr>
                <p14:cNvContentPartPr/>
                <p14:nvPr/>
              </p14:nvContentPartPr>
              <p14:xfrm>
                <a:off x="3758417" y="4520486"/>
                <a:ext cx="169200" cy="22536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AB7A8CB0-0FC7-FCC5-7EE3-C2C8ACFE1BE2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3749417" y="4511846"/>
                  <a:ext cx="18684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0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45356057-26BC-E787-75D4-A4A237DC3A33}"/>
                    </a:ext>
                  </a:extLst>
                </p14:cNvPr>
                <p14:cNvContentPartPr/>
                <p14:nvPr/>
              </p14:nvContentPartPr>
              <p14:xfrm>
                <a:off x="4041737" y="4593566"/>
                <a:ext cx="111600" cy="9216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45356057-26BC-E787-75D4-A4A237DC3A33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4032737" y="4584926"/>
                  <a:ext cx="12924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2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CD73D4D1-A7B7-9BC6-410E-D17172F5B2EF}"/>
                    </a:ext>
                  </a:extLst>
                </p14:cNvPr>
                <p14:cNvContentPartPr/>
                <p14:nvPr/>
              </p14:nvContentPartPr>
              <p14:xfrm>
                <a:off x="932777" y="3227006"/>
                <a:ext cx="174960" cy="25236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CD73D4D1-A7B7-9BC6-410E-D17172F5B2EF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924137" y="3218366"/>
                  <a:ext cx="19260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4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1ED3AA0C-DE2D-40C5-09CD-C3174FF7156B}"/>
                    </a:ext>
                  </a:extLst>
                </p14:cNvPr>
                <p14:cNvContentPartPr/>
                <p14:nvPr/>
              </p14:nvContentPartPr>
              <p14:xfrm>
                <a:off x="1212857" y="3265166"/>
                <a:ext cx="86400" cy="12996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1ED3AA0C-DE2D-40C5-09CD-C3174FF7156B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203857" y="3256166"/>
                  <a:ext cx="104040" cy="147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6EBE8678-0862-3AA5-3C62-DB68E541BE91}"/>
              </a:ext>
            </a:extLst>
          </p:cNvPr>
          <p:cNvGrpSpPr/>
          <p:nvPr/>
        </p:nvGrpSpPr>
        <p:grpSpPr>
          <a:xfrm>
            <a:off x="2437217" y="2637326"/>
            <a:ext cx="473040" cy="246600"/>
            <a:chOff x="2437217" y="2637326"/>
            <a:chExt cx="473040" cy="24660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6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828A23B5-7185-09CF-9A82-1EA4AD2C28BC}"/>
                    </a:ext>
                  </a:extLst>
                </p14:cNvPr>
                <p14:cNvContentPartPr/>
                <p14:nvPr/>
              </p14:nvContentPartPr>
              <p14:xfrm>
                <a:off x="2437217" y="2637326"/>
                <a:ext cx="175680" cy="24660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828A23B5-7185-09CF-9A82-1EA4AD2C28BC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2428577" y="2628686"/>
                  <a:ext cx="19332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8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538E108D-A07C-8598-37BD-12A6C31D60F1}"/>
                    </a:ext>
                  </a:extLst>
                </p14:cNvPr>
                <p14:cNvContentPartPr/>
                <p14:nvPr/>
              </p14:nvContentPartPr>
              <p14:xfrm>
                <a:off x="2765537" y="2693486"/>
                <a:ext cx="144720" cy="15084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538E108D-A07C-8598-37BD-12A6C31D60F1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2756537" y="2684486"/>
                  <a:ext cx="162360" cy="168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B62C71BD-0B15-8EAC-D66A-83D014BAD942}"/>
              </a:ext>
            </a:extLst>
          </p:cNvPr>
          <p:cNvGrpSpPr/>
          <p:nvPr/>
        </p:nvGrpSpPr>
        <p:grpSpPr>
          <a:xfrm>
            <a:off x="3098177" y="3632366"/>
            <a:ext cx="323280" cy="237960"/>
            <a:chOff x="3098177" y="3632366"/>
            <a:chExt cx="323280" cy="2379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0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C041EF6D-B724-B84F-71DA-11FB6C36624E}"/>
                    </a:ext>
                  </a:extLst>
                </p14:cNvPr>
                <p14:cNvContentPartPr/>
                <p14:nvPr/>
              </p14:nvContentPartPr>
              <p14:xfrm>
                <a:off x="3098177" y="3632366"/>
                <a:ext cx="172080" cy="23796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C041EF6D-B724-B84F-71DA-11FB6C36624E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3089177" y="3623366"/>
                  <a:ext cx="18972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2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B938A590-EC0D-2B7F-C4C6-59700DA25AAD}"/>
                    </a:ext>
                  </a:extLst>
                </p14:cNvPr>
                <p14:cNvContentPartPr/>
                <p14:nvPr/>
              </p14:nvContentPartPr>
              <p14:xfrm>
                <a:off x="3319937" y="3639206"/>
                <a:ext cx="101520" cy="12420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B938A590-EC0D-2B7F-C4C6-59700DA25AAD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3310937" y="3630566"/>
                  <a:ext cx="119160" cy="141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B14CC0EC-0566-7F19-17FF-AC03B5829CF9}"/>
              </a:ext>
            </a:extLst>
          </p:cNvPr>
          <p:cNvGrpSpPr/>
          <p:nvPr/>
        </p:nvGrpSpPr>
        <p:grpSpPr>
          <a:xfrm>
            <a:off x="1889657" y="3666926"/>
            <a:ext cx="403920" cy="236160"/>
            <a:chOff x="1889657" y="3666926"/>
            <a:chExt cx="403920" cy="2361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4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90CD2D42-DA01-4C23-0842-99F07AF9DA1A}"/>
                    </a:ext>
                  </a:extLst>
                </p14:cNvPr>
                <p14:cNvContentPartPr/>
                <p14:nvPr/>
              </p14:nvContentPartPr>
              <p14:xfrm>
                <a:off x="1889657" y="3671966"/>
                <a:ext cx="151200" cy="23112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90CD2D42-DA01-4C23-0842-99F07AF9DA1A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881017" y="3662966"/>
                  <a:ext cx="16884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6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D67B1372-098B-85B1-F5BC-1D337A2C2804}"/>
                    </a:ext>
                  </a:extLst>
                </p14:cNvPr>
                <p14:cNvContentPartPr/>
                <p14:nvPr/>
              </p14:nvContentPartPr>
              <p14:xfrm>
                <a:off x="1938257" y="3666926"/>
                <a:ext cx="150120" cy="4644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D67B1372-098B-85B1-F5BC-1D337A2C2804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929257" y="3657926"/>
                  <a:ext cx="16776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8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F5531CFD-CE24-71C8-DC4A-5582FEB9D252}"/>
                    </a:ext>
                  </a:extLst>
                </p14:cNvPr>
                <p14:cNvContentPartPr/>
                <p14:nvPr/>
              </p14:nvContentPartPr>
              <p14:xfrm>
                <a:off x="2194937" y="3725246"/>
                <a:ext cx="98640" cy="14760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F5531CFD-CE24-71C8-DC4A-5582FEB9D252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2185937" y="3716606"/>
                  <a:ext cx="116280" cy="165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C2674AD8-1F62-98F7-626E-92B5691798C4}"/>
              </a:ext>
            </a:extLst>
          </p:cNvPr>
          <p:cNvGrpSpPr/>
          <p:nvPr/>
        </p:nvGrpSpPr>
        <p:grpSpPr>
          <a:xfrm>
            <a:off x="2403017" y="4763846"/>
            <a:ext cx="325800" cy="229680"/>
            <a:chOff x="2403017" y="4763846"/>
            <a:chExt cx="325800" cy="2296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0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4B095BF6-F535-B43A-E932-1BAD16AD858F}"/>
                    </a:ext>
                  </a:extLst>
                </p14:cNvPr>
                <p14:cNvContentPartPr/>
                <p14:nvPr/>
              </p14:nvContentPartPr>
              <p14:xfrm>
                <a:off x="2403017" y="4763846"/>
                <a:ext cx="118440" cy="22968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4B095BF6-F535-B43A-E932-1BAD16AD858F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2394017" y="4755206"/>
                  <a:ext cx="13608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2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0070CCCE-81AA-EF2D-0302-0DBF96CECCFC}"/>
                    </a:ext>
                  </a:extLst>
                </p14:cNvPr>
                <p14:cNvContentPartPr/>
                <p14:nvPr/>
              </p14:nvContentPartPr>
              <p14:xfrm>
                <a:off x="2622977" y="4784006"/>
                <a:ext cx="105840" cy="13320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0070CCCE-81AA-EF2D-0302-0DBF96CECCFC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2614337" y="4775366"/>
                  <a:ext cx="123480" cy="150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34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53B8A98A-0545-A1E5-E3D1-0F02D04A53B1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656280" y="791280"/>
              <a:ext cx="11448000" cy="535140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53B8A98A-0545-A1E5-E3D1-0F02D04A53B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646920" y="781920"/>
                <a:ext cx="11466720" cy="5370120"/>
              </a:xfrm>
              <a:prstGeom prst="rect">
                <a:avLst/>
              </a:prstGeom>
            </p:spPr>
          </p:pic>
        </mc:Fallback>
      </mc:AlternateContent>
      <p:pic>
        <p:nvPicPr>
          <p:cNvPr id="97" name="Audio 96">
            <a:hlinkClick r:id="" action="ppaction://media"/>
            <a:extLst>
              <a:ext uri="{FF2B5EF4-FFF2-40B4-BE49-F238E27FC236}">
                <a16:creationId xmlns:a16="http://schemas.microsoft.com/office/drawing/2014/main" id="{5ABEC084-F3AD-16B8-4485-4ECDA8C4EAC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6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365512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3363"/>
    </mc:Choice>
    <mc:Fallback xmlns="">
      <p:transition spd="slow" advTm="1333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9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7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BD621E9B-07B2-009D-539B-4F9DDEA60FC3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48760" y="539280"/>
              <a:ext cx="9844560" cy="44042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BD621E9B-07B2-009D-539B-4F9DDEA60FC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39400" y="529920"/>
                <a:ext cx="9863280" cy="442296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390E9B6F-E8F7-33D5-6D33-41646C77E32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826846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9590"/>
    </mc:Choice>
    <mc:Fallback xmlns="">
      <p:transition spd="slow" advTm="1795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A505122A-BAC3-7193-F618-ABF829480AB4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530280" y="57960"/>
              <a:ext cx="11643120" cy="62402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A505122A-BAC3-7193-F618-ABF829480AB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20920" y="48600"/>
                <a:ext cx="11661840" cy="625896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93984612-B1EC-AA98-CD1D-AB3BB237878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840454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8178"/>
    </mc:Choice>
    <mc:Fallback xmlns="">
      <p:transition spd="slow" advTm="1281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77B0932D-F4A4-9554-CF9F-1F822239F856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54240" y="584280"/>
              <a:ext cx="11643840" cy="62067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77B0932D-F4A4-9554-CF9F-1F822239F85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44880" y="574920"/>
                <a:ext cx="11662560" cy="622548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914911B9-AF17-ECF2-B777-844E5E9A5DF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155802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3596"/>
    </mc:Choice>
    <mc:Fallback xmlns="">
      <p:transition spd="slow" advTm="735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A7F0B376-0423-78B1-E4ED-F863BD261141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83120" y="1183320"/>
              <a:ext cx="11158560" cy="54486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A7F0B376-0423-78B1-E4ED-F863BD26114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73760" y="1173960"/>
                <a:ext cx="11177280" cy="546732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07F7B331-BE80-2506-5339-5CA187AF55D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742911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617"/>
    </mc:Choice>
    <mc:Fallback xmlns="">
      <p:transition spd="slow" advTm="506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A5D4F4A6E89004B9969E5A919E98885" ma:contentTypeVersion="7" ma:contentTypeDescription="Create a new document." ma:contentTypeScope="" ma:versionID="a7e34601cba34b5100a96368ac6191df">
  <xsd:schema xmlns:xsd="http://www.w3.org/2001/XMLSchema" xmlns:xs="http://www.w3.org/2001/XMLSchema" xmlns:p="http://schemas.microsoft.com/office/2006/metadata/properties" xmlns:ns2="777052eb-7f64-4d82-8b21-49620de4b061" targetNamespace="http://schemas.microsoft.com/office/2006/metadata/properties" ma:root="true" ma:fieldsID="ee9fa33780a42d2c59011c1127885f1f" ns2:_="">
    <xsd:import namespace="777052eb-7f64-4d82-8b21-49620de4b06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77052eb-7f64-4d82-8b21-49620de4b06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4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DA52FFA-67CF-4B74-AF9A-5E32817BA51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76C8F37-60E9-4287-97B6-46F71A29DF6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77052eb-7f64-4d82-8b21-49620de4b06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30</TotalTime>
  <Words>442</Words>
  <Application>Microsoft Office PowerPoint</Application>
  <PresentationFormat>Widescreen</PresentationFormat>
  <Paragraphs>43</Paragraphs>
  <Slides>19</Slides>
  <Notes>9</Notes>
  <HiddenSlides>0</HiddenSlides>
  <MMClips>13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Office Theme</vt:lpstr>
      <vt:lpstr>GRAPH THEORY AND ITS APPLICATIONS</vt:lpstr>
      <vt:lpstr>GRAPH THEORY AND ITS APPLICATIONS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GRAPH THEORY AND ITS APPLICATIONS</dc:title>
  <dc:creator>Krishna Venkataram</dc:creator>
  <cp:lastModifiedBy>Dr Arti Arya</cp:lastModifiedBy>
  <cp:revision>5</cp:revision>
  <dcterms:created xsi:type="dcterms:W3CDTF">2023-09-03T13:54:32Z</dcterms:created>
  <dcterms:modified xsi:type="dcterms:W3CDTF">2023-09-27T04:21:03Z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2023-08-28T00:00:00Z</vt:filetime>
  </property>
  <property fmtid="{D5CDD505-2E9C-101B-9397-08002B2CF9AE}" pid="3" name="Creator">
    <vt:lpwstr>Microsoft® PowerPoint® for Microsoft 365</vt:lpwstr>
  </property>
  <property fmtid="{D5CDD505-2E9C-101B-9397-08002B2CF9AE}" pid="4" name="LastSaved">
    <vt:filetime>2023-09-03T00:00:00Z</vt:filetime>
  </property>
  <property fmtid="{D5CDD505-2E9C-101B-9397-08002B2CF9AE}" pid="5" name="Producer">
    <vt:lpwstr>Microsoft® PowerPoint® for Microsoft 365</vt:lpwstr>
  </property>
</Properties>
</file>